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16F6B-734A-4D7E-806A-3B4C73554A8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40636AA-AC2E-4071-AC6C-2B348EA5A293}">
      <dgm:prSet phldrT="[Texte]"/>
      <dgm:spPr/>
      <dgm:t>
        <a:bodyPr/>
        <a:lstStyle/>
        <a:p>
          <a:r>
            <a:rPr lang="es-UY" noProof="0" dirty="0"/>
            <a:t>Problema</a:t>
          </a:r>
        </a:p>
      </dgm:t>
    </dgm:pt>
    <dgm:pt modelId="{F31FB1FC-23A1-4F37-9F94-9B557214A80B}" type="parTrans" cxnId="{0860EDA5-5DB1-44F1-B871-C5F298B077F6}">
      <dgm:prSet/>
      <dgm:spPr/>
      <dgm:t>
        <a:bodyPr/>
        <a:lstStyle/>
        <a:p>
          <a:endParaRPr lang="fr-FR"/>
        </a:p>
      </dgm:t>
    </dgm:pt>
    <dgm:pt modelId="{C5032BE5-7A0B-4883-8365-9E0EEBD30A34}" type="sibTrans" cxnId="{0860EDA5-5DB1-44F1-B871-C5F298B077F6}">
      <dgm:prSet/>
      <dgm:spPr/>
      <dgm:t>
        <a:bodyPr/>
        <a:lstStyle/>
        <a:p>
          <a:endParaRPr lang="fr-FR"/>
        </a:p>
      </dgm:t>
    </dgm:pt>
    <dgm:pt modelId="{CCA88854-6DBF-45F3-83B8-9F351FF6615E}">
      <dgm:prSet phldrT="[Texte]"/>
      <dgm:spPr/>
      <dgm:t>
        <a:bodyPr/>
        <a:lstStyle/>
        <a:p>
          <a:r>
            <a:rPr lang="fr-FR" dirty="0"/>
            <a:t>Curriculum </a:t>
          </a:r>
          <a:r>
            <a:rPr lang="es-UY" noProof="0" dirty="0"/>
            <a:t>escolar</a:t>
          </a:r>
          <a:r>
            <a:rPr lang="fr-FR" dirty="0"/>
            <a:t> </a:t>
          </a:r>
        </a:p>
      </dgm:t>
    </dgm:pt>
    <dgm:pt modelId="{20C8CDA7-DCD1-4C4F-852A-B9A4EAC8C35B}" type="parTrans" cxnId="{28C2DDE8-CFAB-44C6-BE30-090C9D2AB03D}">
      <dgm:prSet/>
      <dgm:spPr/>
      <dgm:t>
        <a:bodyPr/>
        <a:lstStyle/>
        <a:p>
          <a:endParaRPr lang="fr-FR"/>
        </a:p>
      </dgm:t>
    </dgm:pt>
    <dgm:pt modelId="{0B7FC925-898C-41B8-8349-072839F88345}" type="sibTrans" cxnId="{28C2DDE8-CFAB-44C6-BE30-090C9D2AB03D}">
      <dgm:prSet/>
      <dgm:spPr/>
      <dgm:t>
        <a:bodyPr/>
        <a:lstStyle/>
        <a:p>
          <a:endParaRPr lang="fr-FR"/>
        </a:p>
      </dgm:t>
    </dgm:pt>
    <dgm:pt modelId="{E17980A9-968E-4F94-9BE5-8976CD542222}">
      <dgm:prSet phldrT="[Texte]"/>
      <dgm:spPr/>
      <dgm:t>
        <a:bodyPr/>
        <a:lstStyle/>
        <a:p>
          <a:r>
            <a:rPr lang="es-UY" noProof="0" dirty="0"/>
            <a:t>Curso</a:t>
          </a:r>
          <a:r>
            <a:rPr lang="fr-FR" dirty="0"/>
            <a:t> de </a:t>
          </a:r>
          <a:r>
            <a:rPr lang="es-UY" noProof="0" dirty="0"/>
            <a:t>educación</a:t>
          </a:r>
          <a:r>
            <a:rPr lang="fr-FR" dirty="0"/>
            <a:t> </a:t>
          </a:r>
          <a:r>
            <a:rPr lang="es-UY" noProof="0" dirty="0"/>
            <a:t>cívica</a:t>
          </a:r>
        </a:p>
      </dgm:t>
    </dgm:pt>
    <dgm:pt modelId="{F5BCD5F3-463D-4176-9823-0855C84C0045}" type="parTrans" cxnId="{D0A4B92F-A68A-4FEE-A257-2BA956EF8022}">
      <dgm:prSet/>
      <dgm:spPr/>
      <dgm:t>
        <a:bodyPr/>
        <a:lstStyle/>
        <a:p>
          <a:endParaRPr lang="fr-FR"/>
        </a:p>
      </dgm:t>
    </dgm:pt>
    <dgm:pt modelId="{01DAE01F-735C-4EC8-B160-BE04770F09D8}" type="sibTrans" cxnId="{D0A4B92F-A68A-4FEE-A257-2BA956EF8022}">
      <dgm:prSet/>
      <dgm:spPr/>
      <dgm:t>
        <a:bodyPr/>
        <a:lstStyle/>
        <a:p>
          <a:endParaRPr lang="fr-FR"/>
        </a:p>
      </dgm:t>
    </dgm:pt>
    <dgm:pt modelId="{8CE958BA-A924-49B1-B21D-64C8D95806C3}" type="pres">
      <dgm:prSet presAssocID="{CCD16F6B-734A-4D7E-806A-3B4C73554A82}" presName="Name0" presStyleCnt="0">
        <dgm:presLayoutVars>
          <dgm:dir/>
          <dgm:resizeHandles val="exact"/>
        </dgm:presLayoutVars>
      </dgm:prSet>
      <dgm:spPr/>
    </dgm:pt>
    <dgm:pt modelId="{60933372-4D7A-480C-84D2-EBF974C9C6D2}" type="pres">
      <dgm:prSet presAssocID="{CCD16F6B-734A-4D7E-806A-3B4C73554A82}" presName="arrow" presStyleLbl="bgShp" presStyleIdx="0" presStyleCnt="1"/>
      <dgm:spPr/>
    </dgm:pt>
    <dgm:pt modelId="{1FEB6490-3C74-42AA-ACEA-17E761039E08}" type="pres">
      <dgm:prSet presAssocID="{CCD16F6B-734A-4D7E-806A-3B4C73554A82}" presName="points" presStyleCnt="0"/>
      <dgm:spPr/>
    </dgm:pt>
    <dgm:pt modelId="{BF7584A1-23C7-44FB-9FC8-54CB21EAFB97}" type="pres">
      <dgm:prSet presAssocID="{840636AA-AC2E-4071-AC6C-2B348EA5A293}" presName="compositeA" presStyleCnt="0"/>
      <dgm:spPr/>
    </dgm:pt>
    <dgm:pt modelId="{FEF2497B-237E-46D6-B9DB-531CFCFF35A0}" type="pres">
      <dgm:prSet presAssocID="{840636AA-AC2E-4071-AC6C-2B348EA5A293}" presName="textA" presStyleLbl="revTx" presStyleIdx="0" presStyleCnt="3">
        <dgm:presLayoutVars>
          <dgm:bulletEnabled val="1"/>
        </dgm:presLayoutVars>
      </dgm:prSet>
      <dgm:spPr/>
    </dgm:pt>
    <dgm:pt modelId="{8B9D2037-330A-4ABE-ABE3-70A68D1DF1BB}" type="pres">
      <dgm:prSet presAssocID="{840636AA-AC2E-4071-AC6C-2B348EA5A293}" presName="circleA" presStyleLbl="node1" presStyleIdx="0" presStyleCnt="3"/>
      <dgm:spPr/>
    </dgm:pt>
    <dgm:pt modelId="{8039C8C4-F316-4DF6-AEEB-F9E4D0271E02}" type="pres">
      <dgm:prSet presAssocID="{840636AA-AC2E-4071-AC6C-2B348EA5A293}" presName="spaceA" presStyleCnt="0"/>
      <dgm:spPr/>
    </dgm:pt>
    <dgm:pt modelId="{2406FFD7-923F-4ABF-B643-DC6FD0FC3E7E}" type="pres">
      <dgm:prSet presAssocID="{C5032BE5-7A0B-4883-8365-9E0EEBD30A34}" presName="space" presStyleCnt="0"/>
      <dgm:spPr/>
    </dgm:pt>
    <dgm:pt modelId="{EE3E84B5-6F9A-4293-91F1-83963427600A}" type="pres">
      <dgm:prSet presAssocID="{CCA88854-6DBF-45F3-83B8-9F351FF6615E}" presName="compositeB" presStyleCnt="0"/>
      <dgm:spPr/>
    </dgm:pt>
    <dgm:pt modelId="{4802C782-969B-4997-9A59-CBAA89A448C7}" type="pres">
      <dgm:prSet presAssocID="{CCA88854-6DBF-45F3-83B8-9F351FF6615E}" presName="textB" presStyleLbl="revTx" presStyleIdx="1" presStyleCnt="3">
        <dgm:presLayoutVars>
          <dgm:bulletEnabled val="1"/>
        </dgm:presLayoutVars>
      </dgm:prSet>
      <dgm:spPr/>
    </dgm:pt>
    <dgm:pt modelId="{2620B3FB-316A-4CF0-9E5D-CDA64B203721}" type="pres">
      <dgm:prSet presAssocID="{CCA88854-6DBF-45F3-83B8-9F351FF6615E}" presName="circleB" presStyleLbl="node1" presStyleIdx="1" presStyleCnt="3"/>
      <dgm:spPr/>
    </dgm:pt>
    <dgm:pt modelId="{E625ADCE-434F-4C88-AEAE-F2A34D70FEFE}" type="pres">
      <dgm:prSet presAssocID="{CCA88854-6DBF-45F3-83B8-9F351FF6615E}" presName="spaceB" presStyleCnt="0"/>
      <dgm:spPr/>
    </dgm:pt>
    <dgm:pt modelId="{CB144DBC-ECD9-4E41-9FB4-76B8310FC9FA}" type="pres">
      <dgm:prSet presAssocID="{0B7FC925-898C-41B8-8349-072839F88345}" presName="space" presStyleCnt="0"/>
      <dgm:spPr/>
    </dgm:pt>
    <dgm:pt modelId="{05D88CE1-51D8-488E-9285-529BB01D9665}" type="pres">
      <dgm:prSet presAssocID="{E17980A9-968E-4F94-9BE5-8976CD542222}" presName="compositeA" presStyleCnt="0"/>
      <dgm:spPr/>
    </dgm:pt>
    <dgm:pt modelId="{56411D9D-A97E-4280-957E-19069525FF4D}" type="pres">
      <dgm:prSet presAssocID="{E17980A9-968E-4F94-9BE5-8976CD542222}" presName="textA" presStyleLbl="revTx" presStyleIdx="2" presStyleCnt="3">
        <dgm:presLayoutVars>
          <dgm:bulletEnabled val="1"/>
        </dgm:presLayoutVars>
      </dgm:prSet>
      <dgm:spPr/>
    </dgm:pt>
    <dgm:pt modelId="{C4B74007-A19A-46C8-9F78-980E96B25C3C}" type="pres">
      <dgm:prSet presAssocID="{E17980A9-968E-4F94-9BE5-8976CD542222}" presName="circleA" presStyleLbl="node1" presStyleIdx="2" presStyleCnt="3"/>
      <dgm:spPr/>
    </dgm:pt>
    <dgm:pt modelId="{294B4278-B034-42D3-BC8F-C543404B9AD1}" type="pres">
      <dgm:prSet presAssocID="{E17980A9-968E-4F94-9BE5-8976CD542222}" presName="spaceA" presStyleCnt="0"/>
      <dgm:spPr/>
    </dgm:pt>
  </dgm:ptLst>
  <dgm:cxnLst>
    <dgm:cxn modelId="{3551AD01-A3E9-406F-9FA5-0556F6A46454}" type="presOf" srcId="{CCD16F6B-734A-4D7E-806A-3B4C73554A82}" destId="{8CE958BA-A924-49B1-B21D-64C8D95806C3}" srcOrd="0" destOrd="0" presId="urn:microsoft.com/office/officeart/2005/8/layout/hProcess11"/>
    <dgm:cxn modelId="{F2A73D0B-3AC7-47D2-8A69-119A3A75DD06}" type="presOf" srcId="{CCA88854-6DBF-45F3-83B8-9F351FF6615E}" destId="{4802C782-969B-4997-9A59-CBAA89A448C7}" srcOrd="0" destOrd="0" presId="urn:microsoft.com/office/officeart/2005/8/layout/hProcess11"/>
    <dgm:cxn modelId="{F0447926-CA41-499C-9A1F-079073D585E6}" type="presOf" srcId="{E17980A9-968E-4F94-9BE5-8976CD542222}" destId="{56411D9D-A97E-4280-957E-19069525FF4D}" srcOrd="0" destOrd="0" presId="urn:microsoft.com/office/officeart/2005/8/layout/hProcess11"/>
    <dgm:cxn modelId="{D0A4B92F-A68A-4FEE-A257-2BA956EF8022}" srcId="{CCD16F6B-734A-4D7E-806A-3B4C73554A82}" destId="{E17980A9-968E-4F94-9BE5-8976CD542222}" srcOrd="2" destOrd="0" parTransId="{F5BCD5F3-463D-4176-9823-0855C84C0045}" sibTransId="{01DAE01F-735C-4EC8-B160-BE04770F09D8}"/>
    <dgm:cxn modelId="{0860EDA5-5DB1-44F1-B871-C5F298B077F6}" srcId="{CCD16F6B-734A-4D7E-806A-3B4C73554A82}" destId="{840636AA-AC2E-4071-AC6C-2B348EA5A293}" srcOrd="0" destOrd="0" parTransId="{F31FB1FC-23A1-4F37-9F94-9B557214A80B}" sibTransId="{C5032BE5-7A0B-4883-8365-9E0EEBD30A34}"/>
    <dgm:cxn modelId="{93DF99D1-E69C-4D29-AF93-82E5F48F8A36}" type="presOf" srcId="{840636AA-AC2E-4071-AC6C-2B348EA5A293}" destId="{FEF2497B-237E-46D6-B9DB-531CFCFF35A0}" srcOrd="0" destOrd="0" presId="urn:microsoft.com/office/officeart/2005/8/layout/hProcess11"/>
    <dgm:cxn modelId="{28C2DDE8-CFAB-44C6-BE30-090C9D2AB03D}" srcId="{CCD16F6B-734A-4D7E-806A-3B4C73554A82}" destId="{CCA88854-6DBF-45F3-83B8-9F351FF6615E}" srcOrd="1" destOrd="0" parTransId="{20C8CDA7-DCD1-4C4F-852A-B9A4EAC8C35B}" sibTransId="{0B7FC925-898C-41B8-8349-072839F88345}"/>
    <dgm:cxn modelId="{A90C551C-F09F-4CAA-B3BA-BCAD3C24632F}" type="presParOf" srcId="{8CE958BA-A924-49B1-B21D-64C8D95806C3}" destId="{60933372-4D7A-480C-84D2-EBF974C9C6D2}" srcOrd="0" destOrd="0" presId="urn:microsoft.com/office/officeart/2005/8/layout/hProcess11"/>
    <dgm:cxn modelId="{902B2E76-6905-4889-A64C-A00EFF58555C}" type="presParOf" srcId="{8CE958BA-A924-49B1-B21D-64C8D95806C3}" destId="{1FEB6490-3C74-42AA-ACEA-17E761039E08}" srcOrd="1" destOrd="0" presId="urn:microsoft.com/office/officeart/2005/8/layout/hProcess11"/>
    <dgm:cxn modelId="{B0C4F690-D8D7-4FAD-A4E3-F457991BCBB9}" type="presParOf" srcId="{1FEB6490-3C74-42AA-ACEA-17E761039E08}" destId="{BF7584A1-23C7-44FB-9FC8-54CB21EAFB97}" srcOrd="0" destOrd="0" presId="urn:microsoft.com/office/officeart/2005/8/layout/hProcess11"/>
    <dgm:cxn modelId="{B7E95255-8427-4527-9E48-549C072C4E93}" type="presParOf" srcId="{BF7584A1-23C7-44FB-9FC8-54CB21EAFB97}" destId="{FEF2497B-237E-46D6-B9DB-531CFCFF35A0}" srcOrd="0" destOrd="0" presId="urn:microsoft.com/office/officeart/2005/8/layout/hProcess11"/>
    <dgm:cxn modelId="{ACBD225B-3559-4EA2-AA55-B6B3011DFE29}" type="presParOf" srcId="{BF7584A1-23C7-44FB-9FC8-54CB21EAFB97}" destId="{8B9D2037-330A-4ABE-ABE3-70A68D1DF1BB}" srcOrd="1" destOrd="0" presId="urn:microsoft.com/office/officeart/2005/8/layout/hProcess11"/>
    <dgm:cxn modelId="{F9368092-275D-4EF7-AC6F-B2F0650083D0}" type="presParOf" srcId="{BF7584A1-23C7-44FB-9FC8-54CB21EAFB97}" destId="{8039C8C4-F316-4DF6-AEEB-F9E4D0271E02}" srcOrd="2" destOrd="0" presId="urn:microsoft.com/office/officeart/2005/8/layout/hProcess11"/>
    <dgm:cxn modelId="{CF9C91DB-4FE9-4761-AA82-7FF962FB11ED}" type="presParOf" srcId="{1FEB6490-3C74-42AA-ACEA-17E761039E08}" destId="{2406FFD7-923F-4ABF-B643-DC6FD0FC3E7E}" srcOrd="1" destOrd="0" presId="urn:microsoft.com/office/officeart/2005/8/layout/hProcess11"/>
    <dgm:cxn modelId="{79A3FCAC-5A8C-469B-8C87-B9F29E58CAD2}" type="presParOf" srcId="{1FEB6490-3C74-42AA-ACEA-17E761039E08}" destId="{EE3E84B5-6F9A-4293-91F1-83963427600A}" srcOrd="2" destOrd="0" presId="urn:microsoft.com/office/officeart/2005/8/layout/hProcess11"/>
    <dgm:cxn modelId="{EFB6721F-77CD-4076-8CDE-FFB0D49D172C}" type="presParOf" srcId="{EE3E84B5-6F9A-4293-91F1-83963427600A}" destId="{4802C782-969B-4997-9A59-CBAA89A448C7}" srcOrd="0" destOrd="0" presId="urn:microsoft.com/office/officeart/2005/8/layout/hProcess11"/>
    <dgm:cxn modelId="{2B313A87-0B84-410C-A412-2C2DE6304BBB}" type="presParOf" srcId="{EE3E84B5-6F9A-4293-91F1-83963427600A}" destId="{2620B3FB-316A-4CF0-9E5D-CDA64B203721}" srcOrd="1" destOrd="0" presId="urn:microsoft.com/office/officeart/2005/8/layout/hProcess11"/>
    <dgm:cxn modelId="{278A071E-F0F9-438A-9DF9-D81A91DF8CB2}" type="presParOf" srcId="{EE3E84B5-6F9A-4293-91F1-83963427600A}" destId="{E625ADCE-434F-4C88-AEAE-F2A34D70FEFE}" srcOrd="2" destOrd="0" presId="urn:microsoft.com/office/officeart/2005/8/layout/hProcess11"/>
    <dgm:cxn modelId="{B57A2F4B-6624-46F7-8FBB-20EA98BE8343}" type="presParOf" srcId="{1FEB6490-3C74-42AA-ACEA-17E761039E08}" destId="{CB144DBC-ECD9-4E41-9FB4-76B8310FC9FA}" srcOrd="3" destOrd="0" presId="urn:microsoft.com/office/officeart/2005/8/layout/hProcess11"/>
    <dgm:cxn modelId="{CB1F288D-0058-4FDE-A727-0A33D766B8B5}" type="presParOf" srcId="{1FEB6490-3C74-42AA-ACEA-17E761039E08}" destId="{05D88CE1-51D8-488E-9285-529BB01D9665}" srcOrd="4" destOrd="0" presId="urn:microsoft.com/office/officeart/2005/8/layout/hProcess11"/>
    <dgm:cxn modelId="{D9ADF875-8001-4724-AF91-A39893E2695C}" type="presParOf" srcId="{05D88CE1-51D8-488E-9285-529BB01D9665}" destId="{56411D9D-A97E-4280-957E-19069525FF4D}" srcOrd="0" destOrd="0" presId="urn:microsoft.com/office/officeart/2005/8/layout/hProcess11"/>
    <dgm:cxn modelId="{04A1BE3A-2ED9-4073-8A91-E5351F6AC9BF}" type="presParOf" srcId="{05D88CE1-51D8-488E-9285-529BB01D9665}" destId="{C4B74007-A19A-46C8-9F78-980E96B25C3C}" srcOrd="1" destOrd="0" presId="urn:microsoft.com/office/officeart/2005/8/layout/hProcess11"/>
    <dgm:cxn modelId="{F593155D-5669-4638-8FCE-524DE08E5AFF}" type="presParOf" srcId="{05D88CE1-51D8-488E-9285-529BB01D9665}" destId="{294B4278-B034-42D3-BC8F-C543404B9AD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0491D-26E9-47EA-A392-351F0983F0D9}" type="doc">
      <dgm:prSet loTypeId="urn:microsoft.com/office/officeart/2005/8/layout/radial3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49515568-8493-4E95-86E3-673CA9007C7C}">
      <dgm:prSet phldrT="[Texte]"/>
      <dgm:spPr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</dgm:spPr>
      <dgm:t>
        <a:bodyPr/>
        <a:lstStyle/>
        <a:p>
          <a:r>
            <a:rPr lang="es-UY" b="1" noProof="0" dirty="0">
              <a:solidFill>
                <a:schemeClr val="tx1"/>
              </a:solidFill>
            </a:rPr>
            <a:t>Coordinador</a:t>
          </a:r>
        </a:p>
      </dgm:t>
    </dgm:pt>
    <dgm:pt modelId="{85A2F43A-1E0D-4089-98CC-BA6E59383616}" type="parTrans" cxnId="{E5330F6D-2F2D-486C-A598-C12D82ABBFB7}">
      <dgm:prSet/>
      <dgm:spPr/>
      <dgm:t>
        <a:bodyPr/>
        <a:lstStyle/>
        <a:p>
          <a:endParaRPr lang="fr-FR"/>
        </a:p>
      </dgm:t>
    </dgm:pt>
    <dgm:pt modelId="{2D41FF75-1CE2-45EA-A78C-047647784E53}" type="sibTrans" cxnId="{E5330F6D-2F2D-486C-A598-C12D82ABBFB7}">
      <dgm:prSet/>
      <dgm:spPr/>
      <dgm:t>
        <a:bodyPr/>
        <a:lstStyle/>
        <a:p>
          <a:endParaRPr lang="fr-FR"/>
        </a:p>
      </dgm:t>
    </dgm:pt>
    <dgm:pt modelId="{392457AF-8634-4ACE-BCCF-28866DEF03A7}">
      <dgm:prSet phldrT="[Texte]"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7BB982E0-796A-43F2-87A5-8BE761D5A27F}" type="parTrans" cxnId="{A3095C86-C900-481A-8279-D08EC0F069CC}">
      <dgm:prSet/>
      <dgm:spPr/>
      <dgm:t>
        <a:bodyPr/>
        <a:lstStyle/>
        <a:p>
          <a:endParaRPr lang="fr-FR"/>
        </a:p>
      </dgm:t>
    </dgm:pt>
    <dgm:pt modelId="{35E2789E-72A0-4481-BF7C-2AFDF980D516}" type="sibTrans" cxnId="{A3095C86-C900-481A-8279-D08EC0F069CC}">
      <dgm:prSet/>
      <dgm:spPr/>
      <dgm:t>
        <a:bodyPr/>
        <a:lstStyle/>
        <a:p>
          <a:endParaRPr lang="fr-FR"/>
        </a:p>
      </dgm:t>
    </dgm:pt>
    <dgm:pt modelId="{259D858B-5E3F-4EE4-AF9D-76AD5C3F6B75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DAAAA42D-EF2E-44C8-889F-BD66BDE50215}" type="parTrans" cxnId="{4A096840-4F9E-41D1-9BD0-D393FC8688DF}">
      <dgm:prSet/>
      <dgm:spPr/>
      <dgm:t>
        <a:bodyPr/>
        <a:lstStyle/>
        <a:p>
          <a:endParaRPr lang="fr-FR"/>
        </a:p>
      </dgm:t>
    </dgm:pt>
    <dgm:pt modelId="{476A15BB-A79B-4162-A9AC-2788DB01C518}" type="sibTrans" cxnId="{4A096840-4F9E-41D1-9BD0-D393FC8688DF}">
      <dgm:prSet/>
      <dgm:spPr/>
      <dgm:t>
        <a:bodyPr/>
        <a:lstStyle/>
        <a:p>
          <a:endParaRPr lang="fr-FR"/>
        </a:p>
      </dgm:t>
    </dgm:pt>
    <dgm:pt modelId="{AB0CB56E-7615-4479-938B-914D8C5FD04B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CA0BA979-8288-4F69-AC7B-130CF15CB747}" type="parTrans" cxnId="{EA14E4D2-AC0F-4BF7-87C7-074526B8122C}">
      <dgm:prSet/>
      <dgm:spPr/>
      <dgm:t>
        <a:bodyPr/>
        <a:lstStyle/>
        <a:p>
          <a:endParaRPr lang="fr-FR"/>
        </a:p>
      </dgm:t>
    </dgm:pt>
    <dgm:pt modelId="{2E6A72E9-C5A2-4CBC-A232-F06F24041C2F}" type="sibTrans" cxnId="{EA14E4D2-AC0F-4BF7-87C7-074526B8122C}">
      <dgm:prSet/>
      <dgm:spPr/>
      <dgm:t>
        <a:bodyPr/>
        <a:lstStyle/>
        <a:p>
          <a:endParaRPr lang="fr-FR"/>
        </a:p>
      </dgm:t>
    </dgm:pt>
    <dgm:pt modelId="{658FE51E-ED77-4AA1-845C-516AE026BEBF}">
      <dgm:prSet phldrT="[Texte]"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1F509DD9-B11D-4B6B-B72C-8A415CC257F2}" type="parTrans" cxnId="{E81217AA-53E9-499E-81AA-B3B0E8037D92}">
      <dgm:prSet/>
      <dgm:spPr/>
      <dgm:t>
        <a:bodyPr/>
        <a:lstStyle/>
        <a:p>
          <a:endParaRPr lang="fr-FR"/>
        </a:p>
      </dgm:t>
    </dgm:pt>
    <dgm:pt modelId="{0461C2CD-83AA-45B8-B6F1-71630A95BD34}" type="sibTrans" cxnId="{E81217AA-53E9-499E-81AA-B3B0E8037D92}">
      <dgm:prSet/>
      <dgm:spPr/>
      <dgm:t>
        <a:bodyPr/>
        <a:lstStyle/>
        <a:p>
          <a:endParaRPr lang="fr-FR"/>
        </a:p>
      </dgm:t>
    </dgm:pt>
    <dgm:pt modelId="{29B0E9A0-8542-4018-80E7-D1F57F6C9428}" type="pres">
      <dgm:prSet presAssocID="{B910491D-26E9-47EA-A392-351F0983F0D9}" presName="composite" presStyleCnt="0">
        <dgm:presLayoutVars>
          <dgm:chMax val="1"/>
          <dgm:dir/>
          <dgm:resizeHandles val="exact"/>
        </dgm:presLayoutVars>
      </dgm:prSet>
      <dgm:spPr/>
    </dgm:pt>
    <dgm:pt modelId="{835DBF8B-1F60-4991-B9CF-306731F3B3D6}" type="pres">
      <dgm:prSet presAssocID="{B910491D-26E9-47EA-A392-351F0983F0D9}" presName="radial" presStyleCnt="0">
        <dgm:presLayoutVars>
          <dgm:animLvl val="ctr"/>
        </dgm:presLayoutVars>
      </dgm:prSet>
      <dgm:spPr/>
    </dgm:pt>
    <dgm:pt modelId="{2FB08788-B8AC-45C4-B58F-3F38E49DC05D}" type="pres">
      <dgm:prSet presAssocID="{49515568-8493-4E95-86E3-673CA9007C7C}" presName="centerShape" presStyleLbl="vennNode1" presStyleIdx="0" presStyleCnt="5" custScaleX="97199" custScaleY="92811" custLinFactNeighborX="483" custLinFactNeighborY="617"/>
      <dgm:spPr/>
    </dgm:pt>
    <dgm:pt modelId="{C4739909-1080-45DB-BA6A-DB68BF128C5E}" type="pres">
      <dgm:prSet presAssocID="{392457AF-8634-4ACE-BCCF-28866DEF03A7}" presName="node" presStyleLbl="vennNode1" presStyleIdx="1" presStyleCnt="5" custScaleX="131507" custScaleY="122338">
        <dgm:presLayoutVars>
          <dgm:bulletEnabled val="1"/>
        </dgm:presLayoutVars>
      </dgm:prSet>
      <dgm:spPr/>
    </dgm:pt>
    <dgm:pt modelId="{54EDC119-99A9-4CEF-BFF5-91A9F080D7C5}" type="pres">
      <dgm:prSet presAssocID="{AB0CB56E-7615-4479-938B-914D8C5FD04B}" presName="node" presStyleLbl="vennNode1" presStyleIdx="2" presStyleCnt="5" custScaleX="131507" custScaleY="122338">
        <dgm:presLayoutVars>
          <dgm:bulletEnabled val="1"/>
        </dgm:presLayoutVars>
      </dgm:prSet>
      <dgm:spPr/>
    </dgm:pt>
    <dgm:pt modelId="{0A6C1B90-5B59-4429-98C9-1BFAD639EBF9}" type="pres">
      <dgm:prSet presAssocID="{658FE51E-ED77-4AA1-845C-516AE026BEBF}" presName="node" presStyleLbl="vennNode1" presStyleIdx="3" presStyleCnt="5" custScaleX="131507" custScaleY="122338">
        <dgm:presLayoutVars>
          <dgm:bulletEnabled val="1"/>
        </dgm:presLayoutVars>
      </dgm:prSet>
      <dgm:spPr/>
    </dgm:pt>
    <dgm:pt modelId="{6E1A1E50-C878-4791-A882-EB3CF1E71C1B}" type="pres">
      <dgm:prSet presAssocID="{259D858B-5E3F-4EE4-AF9D-76AD5C3F6B75}" presName="node" presStyleLbl="vennNode1" presStyleIdx="4" presStyleCnt="5" custScaleX="130771" custScaleY="118219" custRadScaleRad="91487" custRadScaleInc="0">
        <dgm:presLayoutVars>
          <dgm:bulletEnabled val="1"/>
        </dgm:presLayoutVars>
      </dgm:prSet>
      <dgm:spPr/>
    </dgm:pt>
  </dgm:ptLst>
  <dgm:cxnLst>
    <dgm:cxn modelId="{8420D601-CC1E-4A00-AA31-9A05522A192E}" type="presOf" srcId="{658FE51E-ED77-4AA1-845C-516AE026BEBF}" destId="{0A6C1B90-5B59-4429-98C9-1BFAD639EBF9}" srcOrd="0" destOrd="0" presId="urn:microsoft.com/office/officeart/2005/8/layout/radial3"/>
    <dgm:cxn modelId="{4A096840-4F9E-41D1-9BD0-D393FC8688DF}" srcId="{49515568-8493-4E95-86E3-673CA9007C7C}" destId="{259D858B-5E3F-4EE4-AF9D-76AD5C3F6B75}" srcOrd="3" destOrd="0" parTransId="{DAAAA42D-EF2E-44C8-889F-BD66BDE50215}" sibTransId="{476A15BB-A79B-4162-A9AC-2788DB01C518}"/>
    <dgm:cxn modelId="{E5330F6D-2F2D-486C-A598-C12D82ABBFB7}" srcId="{B910491D-26E9-47EA-A392-351F0983F0D9}" destId="{49515568-8493-4E95-86E3-673CA9007C7C}" srcOrd="0" destOrd="0" parTransId="{85A2F43A-1E0D-4089-98CC-BA6E59383616}" sibTransId="{2D41FF75-1CE2-45EA-A78C-047647784E53}"/>
    <dgm:cxn modelId="{CCC4D954-DCEA-4E1F-9D73-EB8A811E8DE4}" type="presOf" srcId="{49515568-8493-4E95-86E3-673CA9007C7C}" destId="{2FB08788-B8AC-45C4-B58F-3F38E49DC05D}" srcOrd="0" destOrd="0" presId="urn:microsoft.com/office/officeart/2005/8/layout/radial3"/>
    <dgm:cxn modelId="{43F53A85-38B9-4405-B186-621D752A0743}" type="presOf" srcId="{392457AF-8634-4ACE-BCCF-28866DEF03A7}" destId="{C4739909-1080-45DB-BA6A-DB68BF128C5E}" srcOrd="0" destOrd="0" presId="urn:microsoft.com/office/officeart/2005/8/layout/radial3"/>
    <dgm:cxn modelId="{A3095C86-C900-481A-8279-D08EC0F069CC}" srcId="{49515568-8493-4E95-86E3-673CA9007C7C}" destId="{392457AF-8634-4ACE-BCCF-28866DEF03A7}" srcOrd="0" destOrd="0" parTransId="{7BB982E0-796A-43F2-87A5-8BE761D5A27F}" sibTransId="{35E2789E-72A0-4481-BF7C-2AFDF980D516}"/>
    <dgm:cxn modelId="{F31CBD8C-18DE-4555-AE0B-0234FD9BD48F}" type="presOf" srcId="{AB0CB56E-7615-4479-938B-914D8C5FD04B}" destId="{54EDC119-99A9-4CEF-BFF5-91A9F080D7C5}" srcOrd="0" destOrd="0" presId="urn:microsoft.com/office/officeart/2005/8/layout/radial3"/>
    <dgm:cxn modelId="{E81217AA-53E9-499E-81AA-B3B0E8037D92}" srcId="{49515568-8493-4E95-86E3-673CA9007C7C}" destId="{658FE51E-ED77-4AA1-845C-516AE026BEBF}" srcOrd="2" destOrd="0" parTransId="{1F509DD9-B11D-4B6B-B72C-8A415CC257F2}" sibTransId="{0461C2CD-83AA-45B8-B6F1-71630A95BD34}"/>
    <dgm:cxn modelId="{9E60A2CD-1A71-45D6-80A8-00215C3697C9}" type="presOf" srcId="{259D858B-5E3F-4EE4-AF9D-76AD5C3F6B75}" destId="{6E1A1E50-C878-4791-A882-EB3CF1E71C1B}" srcOrd="0" destOrd="0" presId="urn:microsoft.com/office/officeart/2005/8/layout/radial3"/>
    <dgm:cxn modelId="{C2CCFFCF-9D01-4164-A4F0-C0AFC37C043F}" type="presOf" srcId="{B910491D-26E9-47EA-A392-351F0983F0D9}" destId="{29B0E9A0-8542-4018-80E7-D1F57F6C9428}" srcOrd="0" destOrd="0" presId="urn:microsoft.com/office/officeart/2005/8/layout/radial3"/>
    <dgm:cxn modelId="{EA14E4D2-AC0F-4BF7-87C7-074526B8122C}" srcId="{49515568-8493-4E95-86E3-673CA9007C7C}" destId="{AB0CB56E-7615-4479-938B-914D8C5FD04B}" srcOrd="1" destOrd="0" parTransId="{CA0BA979-8288-4F69-AC7B-130CF15CB747}" sibTransId="{2E6A72E9-C5A2-4CBC-A232-F06F24041C2F}"/>
    <dgm:cxn modelId="{414F8939-A720-4A04-852D-01ABA523B760}" type="presParOf" srcId="{29B0E9A0-8542-4018-80E7-D1F57F6C9428}" destId="{835DBF8B-1F60-4991-B9CF-306731F3B3D6}" srcOrd="0" destOrd="0" presId="urn:microsoft.com/office/officeart/2005/8/layout/radial3"/>
    <dgm:cxn modelId="{AB6CFEAC-C0FC-47B2-A3A9-0449B03DC960}" type="presParOf" srcId="{835DBF8B-1F60-4991-B9CF-306731F3B3D6}" destId="{2FB08788-B8AC-45C4-B58F-3F38E49DC05D}" srcOrd="0" destOrd="0" presId="urn:microsoft.com/office/officeart/2005/8/layout/radial3"/>
    <dgm:cxn modelId="{A2CDB2E7-74B7-4607-8106-6B176FA157C0}" type="presParOf" srcId="{835DBF8B-1F60-4991-B9CF-306731F3B3D6}" destId="{C4739909-1080-45DB-BA6A-DB68BF128C5E}" srcOrd="1" destOrd="0" presId="urn:microsoft.com/office/officeart/2005/8/layout/radial3"/>
    <dgm:cxn modelId="{9ABD0B09-1440-4586-A04B-C9946F7C512B}" type="presParOf" srcId="{835DBF8B-1F60-4991-B9CF-306731F3B3D6}" destId="{54EDC119-99A9-4CEF-BFF5-91A9F080D7C5}" srcOrd="2" destOrd="0" presId="urn:microsoft.com/office/officeart/2005/8/layout/radial3"/>
    <dgm:cxn modelId="{D9A6EF6D-838D-4014-B92B-A3EAF079695A}" type="presParOf" srcId="{835DBF8B-1F60-4991-B9CF-306731F3B3D6}" destId="{0A6C1B90-5B59-4429-98C9-1BFAD639EBF9}" srcOrd="3" destOrd="0" presId="urn:microsoft.com/office/officeart/2005/8/layout/radial3"/>
    <dgm:cxn modelId="{0CF9617F-926F-4BCF-82BF-22F085C2A536}" type="presParOf" srcId="{835DBF8B-1F60-4991-B9CF-306731F3B3D6}" destId="{6E1A1E50-C878-4791-A882-EB3CF1E71C1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10491D-26E9-47EA-A392-351F0983F0D9}" type="doc">
      <dgm:prSet loTypeId="urn:microsoft.com/office/officeart/2005/8/layout/radial3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49515568-8493-4E95-86E3-673CA9007C7C}">
      <dgm:prSet phldrT="[Texte]"/>
      <dgm:spPr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  <a:ln>
          <a:solidFill>
            <a:srgbClr val="FF0000"/>
          </a:solidFill>
        </a:ln>
      </dgm:spPr>
      <dgm:t>
        <a:bodyPr/>
        <a:lstStyle/>
        <a:p>
          <a:r>
            <a:rPr lang="es-UY" b="1" noProof="0" dirty="0">
              <a:solidFill>
                <a:schemeClr val="tx1"/>
              </a:solidFill>
            </a:rPr>
            <a:t>Coordinador</a:t>
          </a:r>
        </a:p>
      </dgm:t>
    </dgm:pt>
    <dgm:pt modelId="{85A2F43A-1E0D-4089-98CC-BA6E59383616}" type="parTrans" cxnId="{E5330F6D-2F2D-486C-A598-C12D82ABBFB7}">
      <dgm:prSet/>
      <dgm:spPr/>
      <dgm:t>
        <a:bodyPr/>
        <a:lstStyle/>
        <a:p>
          <a:endParaRPr lang="fr-FR"/>
        </a:p>
      </dgm:t>
    </dgm:pt>
    <dgm:pt modelId="{2D41FF75-1CE2-45EA-A78C-047647784E53}" type="sibTrans" cxnId="{E5330F6D-2F2D-486C-A598-C12D82ABBFB7}">
      <dgm:prSet/>
      <dgm:spPr/>
      <dgm:t>
        <a:bodyPr/>
        <a:lstStyle/>
        <a:p>
          <a:endParaRPr lang="fr-FR"/>
        </a:p>
      </dgm:t>
    </dgm:pt>
    <dgm:pt modelId="{392457AF-8634-4ACE-BCCF-28866DEF03A7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7BB982E0-796A-43F2-87A5-8BE761D5A27F}" type="parTrans" cxnId="{A3095C86-C900-481A-8279-D08EC0F069CC}">
      <dgm:prSet/>
      <dgm:spPr/>
      <dgm:t>
        <a:bodyPr/>
        <a:lstStyle/>
        <a:p>
          <a:endParaRPr lang="fr-FR"/>
        </a:p>
      </dgm:t>
    </dgm:pt>
    <dgm:pt modelId="{35E2789E-72A0-4481-BF7C-2AFDF980D516}" type="sibTrans" cxnId="{A3095C86-C900-481A-8279-D08EC0F069CC}">
      <dgm:prSet/>
      <dgm:spPr/>
      <dgm:t>
        <a:bodyPr/>
        <a:lstStyle/>
        <a:p>
          <a:endParaRPr lang="fr-FR"/>
        </a:p>
      </dgm:t>
    </dgm:pt>
    <dgm:pt modelId="{259D858B-5E3F-4EE4-AF9D-76AD5C3F6B75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DAAAA42D-EF2E-44C8-889F-BD66BDE50215}" type="parTrans" cxnId="{4A096840-4F9E-41D1-9BD0-D393FC8688DF}">
      <dgm:prSet/>
      <dgm:spPr/>
      <dgm:t>
        <a:bodyPr/>
        <a:lstStyle/>
        <a:p>
          <a:endParaRPr lang="fr-FR"/>
        </a:p>
      </dgm:t>
    </dgm:pt>
    <dgm:pt modelId="{476A15BB-A79B-4162-A9AC-2788DB01C518}" type="sibTrans" cxnId="{4A096840-4F9E-41D1-9BD0-D393FC8688DF}">
      <dgm:prSet/>
      <dgm:spPr/>
      <dgm:t>
        <a:bodyPr/>
        <a:lstStyle/>
        <a:p>
          <a:endParaRPr lang="fr-FR"/>
        </a:p>
      </dgm:t>
    </dgm:pt>
    <dgm:pt modelId="{AB0CB56E-7615-4479-938B-914D8C5FD04B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CA0BA979-8288-4F69-AC7B-130CF15CB747}" type="parTrans" cxnId="{EA14E4D2-AC0F-4BF7-87C7-074526B8122C}">
      <dgm:prSet/>
      <dgm:spPr/>
      <dgm:t>
        <a:bodyPr/>
        <a:lstStyle/>
        <a:p>
          <a:endParaRPr lang="fr-FR"/>
        </a:p>
      </dgm:t>
    </dgm:pt>
    <dgm:pt modelId="{2E6A72E9-C5A2-4CBC-A232-F06F24041C2F}" type="sibTrans" cxnId="{EA14E4D2-AC0F-4BF7-87C7-074526B8122C}">
      <dgm:prSet/>
      <dgm:spPr/>
      <dgm:t>
        <a:bodyPr/>
        <a:lstStyle/>
        <a:p>
          <a:endParaRPr lang="fr-FR"/>
        </a:p>
      </dgm:t>
    </dgm:pt>
    <dgm:pt modelId="{658FE51E-ED77-4AA1-845C-516AE026BEBF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1F509DD9-B11D-4B6B-B72C-8A415CC257F2}" type="parTrans" cxnId="{E81217AA-53E9-499E-81AA-B3B0E8037D92}">
      <dgm:prSet/>
      <dgm:spPr/>
      <dgm:t>
        <a:bodyPr/>
        <a:lstStyle/>
        <a:p>
          <a:endParaRPr lang="fr-FR"/>
        </a:p>
      </dgm:t>
    </dgm:pt>
    <dgm:pt modelId="{0461C2CD-83AA-45B8-B6F1-71630A95BD34}" type="sibTrans" cxnId="{E81217AA-53E9-499E-81AA-B3B0E8037D92}">
      <dgm:prSet/>
      <dgm:spPr/>
      <dgm:t>
        <a:bodyPr/>
        <a:lstStyle/>
        <a:p>
          <a:endParaRPr lang="fr-FR"/>
        </a:p>
      </dgm:t>
    </dgm:pt>
    <dgm:pt modelId="{8D9BEB52-547F-4B82-B252-5456C5C6F8F1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D58C3E36-C1B1-4573-81A3-7B49FED206F5}" type="parTrans" cxnId="{9710DD81-8C70-4448-BCDB-2D2FF41CDCE8}">
      <dgm:prSet/>
      <dgm:spPr/>
      <dgm:t>
        <a:bodyPr/>
        <a:lstStyle/>
        <a:p>
          <a:endParaRPr lang="fr-FR"/>
        </a:p>
      </dgm:t>
    </dgm:pt>
    <dgm:pt modelId="{8DA29619-2F5D-4106-8791-3148333EE2BF}" type="sibTrans" cxnId="{9710DD81-8C70-4448-BCDB-2D2FF41CDCE8}">
      <dgm:prSet/>
      <dgm:spPr/>
      <dgm:t>
        <a:bodyPr/>
        <a:lstStyle/>
        <a:p>
          <a:endParaRPr lang="fr-FR"/>
        </a:p>
      </dgm:t>
    </dgm:pt>
    <dgm:pt modelId="{87E2BB5C-67F9-4976-94A0-E1749BA4F2D3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10EC3A0D-2400-45DB-AE2D-1503E7F8AFDC}" type="parTrans" cxnId="{FD360D12-E61A-4F9C-B69E-D78B23FA12E6}">
      <dgm:prSet/>
      <dgm:spPr/>
      <dgm:t>
        <a:bodyPr/>
        <a:lstStyle/>
        <a:p>
          <a:endParaRPr lang="fr-FR"/>
        </a:p>
      </dgm:t>
    </dgm:pt>
    <dgm:pt modelId="{ED63353A-6EDE-4FDA-B455-BACEDDFACE4E}" type="sibTrans" cxnId="{FD360D12-E61A-4F9C-B69E-D78B23FA12E6}">
      <dgm:prSet/>
      <dgm:spPr/>
      <dgm:t>
        <a:bodyPr/>
        <a:lstStyle/>
        <a:p>
          <a:endParaRPr lang="fr-FR"/>
        </a:p>
      </dgm:t>
    </dgm:pt>
    <dgm:pt modelId="{B75CA12E-79FA-4FE3-A773-0F4C3DA9FEBE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6C7EEAE9-8BCE-42D8-8DD5-987C1E0534B2}" type="parTrans" cxnId="{11D661AC-4DEF-4AE6-A57F-A816CF4B9697}">
      <dgm:prSet/>
      <dgm:spPr/>
      <dgm:t>
        <a:bodyPr/>
        <a:lstStyle/>
        <a:p>
          <a:endParaRPr lang="fr-FR"/>
        </a:p>
      </dgm:t>
    </dgm:pt>
    <dgm:pt modelId="{676A0BEA-ECEA-43FC-9621-46414E83CED7}" type="sibTrans" cxnId="{11D661AC-4DEF-4AE6-A57F-A816CF4B9697}">
      <dgm:prSet/>
      <dgm:spPr/>
      <dgm:t>
        <a:bodyPr/>
        <a:lstStyle/>
        <a:p>
          <a:endParaRPr lang="fr-FR"/>
        </a:p>
      </dgm:t>
    </dgm:pt>
    <dgm:pt modelId="{D5D0A9D5-0101-49FF-828C-D91C6B4F21F4}">
      <dgm:prSet phldrT="[Texte]" custScaleX="131507" custScaleY="122338" custRadScaleRad="100193" custRadScaleInc="-25651"/>
      <dgm:spPr/>
    </dgm:pt>
    <dgm:pt modelId="{D360CFC0-DAD9-4225-8C39-2F7644387AF3}" type="parTrans" cxnId="{886EF38B-3637-4310-AA0B-3F13D7240A26}">
      <dgm:prSet/>
      <dgm:spPr/>
      <dgm:t>
        <a:bodyPr/>
        <a:lstStyle/>
        <a:p>
          <a:endParaRPr lang="fr-FR"/>
        </a:p>
      </dgm:t>
    </dgm:pt>
    <dgm:pt modelId="{7F2D11FE-F5DC-4A92-A476-64FF1CECBB9C}" type="sibTrans" cxnId="{886EF38B-3637-4310-AA0B-3F13D7240A26}">
      <dgm:prSet/>
      <dgm:spPr/>
      <dgm:t>
        <a:bodyPr/>
        <a:lstStyle/>
        <a:p>
          <a:endParaRPr lang="fr-FR"/>
        </a:p>
      </dgm:t>
    </dgm:pt>
    <dgm:pt modelId="{65189740-5A0C-4ABF-A286-ED4DEA7F4865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si</a:t>
          </a:r>
        </a:p>
      </dgm:t>
    </dgm:pt>
    <dgm:pt modelId="{8AC065FF-D756-4894-8CD0-D2D3010CACC0}" type="parTrans" cxnId="{EB1B839C-8226-4380-8482-3DA6287C71D3}">
      <dgm:prSet/>
      <dgm:spPr/>
      <dgm:t>
        <a:bodyPr/>
        <a:lstStyle/>
        <a:p>
          <a:endParaRPr lang="fr-FR"/>
        </a:p>
      </dgm:t>
    </dgm:pt>
    <dgm:pt modelId="{19CB9828-3E38-45FB-A283-55DBC6C867EC}" type="sibTrans" cxnId="{EB1B839C-8226-4380-8482-3DA6287C71D3}">
      <dgm:prSet/>
      <dgm:spPr/>
      <dgm:t>
        <a:bodyPr/>
        <a:lstStyle/>
        <a:p>
          <a:endParaRPr lang="fr-FR"/>
        </a:p>
      </dgm:t>
    </dgm:pt>
    <dgm:pt modelId="{29B0E9A0-8542-4018-80E7-D1F57F6C9428}" type="pres">
      <dgm:prSet presAssocID="{B910491D-26E9-47EA-A392-351F0983F0D9}" presName="composite" presStyleCnt="0">
        <dgm:presLayoutVars>
          <dgm:chMax val="1"/>
          <dgm:dir/>
          <dgm:resizeHandles val="exact"/>
        </dgm:presLayoutVars>
      </dgm:prSet>
      <dgm:spPr/>
    </dgm:pt>
    <dgm:pt modelId="{835DBF8B-1F60-4991-B9CF-306731F3B3D6}" type="pres">
      <dgm:prSet presAssocID="{B910491D-26E9-47EA-A392-351F0983F0D9}" presName="radial" presStyleCnt="0">
        <dgm:presLayoutVars>
          <dgm:animLvl val="ctr"/>
        </dgm:presLayoutVars>
      </dgm:prSet>
      <dgm:spPr/>
    </dgm:pt>
    <dgm:pt modelId="{2FB08788-B8AC-45C4-B58F-3F38E49DC05D}" type="pres">
      <dgm:prSet presAssocID="{49515568-8493-4E95-86E3-673CA9007C7C}" presName="centerShape" presStyleLbl="vennNode1" presStyleIdx="0" presStyleCnt="9" custScaleX="97199" custScaleY="92811" custLinFactNeighborX="483" custLinFactNeighborY="617"/>
      <dgm:spPr/>
    </dgm:pt>
    <dgm:pt modelId="{C4739909-1080-45DB-BA6A-DB68BF128C5E}" type="pres">
      <dgm:prSet presAssocID="{392457AF-8634-4ACE-BCCF-28866DEF03A7}" presName="node" presStyleLbl="vennNode1" presStyleIdx="1" presStyleCnt="9" custScaleX="131507" custScaleY="122338">
        <dgm:presLayoutVars>
          <dgm:bulletEnabled val="1"/>
        </dgm:presLayoutVars>
      </dgm:prSet>
      <dgm:spPr/>
    </dgm:pt>
    <dgm:pt modelId="{54EDC119-99A9-4CEF-BFF5-91A9F080D7C5}" type="pres">
      <dgm:prSet presAssocID="{AB0CB56E-7615-4479-938B-914D8C5FD04B}" presName="node" presStyleLbl="vennNode1" presStyleIdx="2" presStyleCnt="9" custScaleX="131507" custScaleY="122338" custRadScaleRad="100193" custRadScaleInc="-25651">
        <dgm:presLayoutVars>
          <dgm:bulletEnabled val="1"/>
        </dgm:presLayoutVars>
      </dgm:prSet>
      <dgm:spPr/>
    </dgm:pt>
    <dgm:pt modelId="{4706CC2E-971F-421E-B8C7-2AEEFDBA4A66}" type="pres">
      <dgm:prSet presAssocID="{87E2BB5C-67F9-4976-94A0-E1749BA4F2D3}" presName="node" presStyleLbl="vennNode1" presStyleIdx="3" presStyleCnt="9" custScaleX="131507" custScaleY="122338" custRadScaleRad="100193" custRadScaleInc="-25651">
        <dgm:presLayoutVars>
          <dgm:bulletEnabled val="1"/>
        </dgm:presLayoutVars>
      </dgm:prSet>
      <dgm:spPr/>
    </dgm:pt>
    <dgm:pt modelId="{F9927538-53BE-4A04-9671-161B9F263E29}" type="pres">
      <dgm:prSet presAssocID="{65189740-5A0C-4ABF-A286-ED4DEA7F4865}" presName="node" presStyleLbl="vennNode1" presStyleIdx="4" presStyleCnt="9" custScaleX="131507" custScaleY="122338" custRadScaleRad="100193" custRadScaleInc="-25651">
        <dgm:presLayoutVars>
          <dgm:bulletEnabled val="1"/>
        </dgm:presLayoutVars>
      </dgm:prSet>
      <dgm:spPr/>
    </dgm:pt>
    <dgm:pt modelId="{9EDE340A-4B90-4233-97FA-6E21F62537F0}" type="pres">
      <dgm:prSet presAssocID="{B75CA12E-79FA-4FE3-A773-0F4C3DA9FEBE}" presName="node" presStyleLbl="vennNode1" presStyleIdx="5" presStyleCnt="9" custScaleX="131507" custScaleY="122338" custRadScaleRad="100193" custRadScaleInc="-25651">
        <dgm:presLayoutVars>
          <dgm:bulletEnabled val="1"/>
        </dgm:presLayoutVars>
      </dgm:prSet>
      <dgm:spPr/>
    </dgm:pt>
    <dgm:pt modelId="{0A6C1B90-5B59-4429-98C9-1BFAD639EBF9}" type="pres">
      <dgm:prSet presAssocID="{658FE51E-ED77-4AA1-845C-516AE026BEBF}" presName="node" presStyleLbl="vennNode1" presStyleIdx="6" presStyleCnt="9" custScaleX="131507" custScaleY="122338">
        <dgm:presLayoutVars>
          <dgm:bulletEnabled val="1"/>
        </dgm:presLayoutVars>
      </dgm:prSet>
      <dgm:spPr/>
    </dgm:pt>
    <dgm:pt modelId="{6E1A1E50-C878-4791-A882-EB3CF1E71C1B}" type="pres">
      <dgm:prSet presAssocID="{259D858B-5E3F-4EE4-AF9D-76AD5C3F6B75}" presName="node" presStyleLbl="vennNode1" presStyleIdx="7" presStyleCnt="9" custScaleX="130771" custScaleY="118219" custRadScaleRad="81167" custRadScaleInc="8806">
        <dgm:presLayoutVars>
          <dgm:bulletEnabled val="1"/>
        </dgm:presLayoutVars>
      </dgm:prSet>
      <dgm:spPr/>
    </dgm:pt>
    <dgm:pt modelId="{C65DA3AF-51A8-41AC-904B-89588A45BFAB}" type="pres">
      <dgm:prSet presAssocID="{8D9BEB52-547F-4B82-B252-5456C5C6F8F1}" presName="node" presStyleLbl="vennNode1" presStyleIdx="8" presStyleCnt="9" custScaleX="130771" custScaleY="118219" custRadScaleRad="90605" custRadScaleInc="12150">
        <dgm:presLayoutVars>
          <dgm:bulletEnabled val="1"/>
        </dgm:presLayoutVars>
      </dgm:prSet>
      <dgm:spPr/>
    </dgm:pt>
  </dgm:ptLst>
  <dgm:cxnLst>
    <dgm:cxn modelId="{8420D601-CC1E-4A00-AA31-9A05522A192E}" type="presOf" srcId="{658FE51E-ED77-4AA1-845C-516AE026BEBF}" destId="{0A6C1B90-5B59-4429-98C9-1BFAD639EBF9}" srcOrd="0" destOrd="0" presId="urn:microsoft.com/office/officeart/2005/8/layout/radial3"/>
    <dgm:cxn modelId="{FD360D12-E61A-4F9C-B69E-D78B23FA12E6}" srcId="{49515568-8493-4E95-86E3-673CA9007C7C}" destId="{87E2BB5C-67F9-4976-94A0-E1749BA4F2D3}" srcOrd="2" destOrd="0" parTransId="{10EC3A0D-2400-45DB-AE2D-1503E7F8AFDC}" sibTransId="{ED63353A-6EDE-4FDA-B455-BACEDDFACE4E}"/>
    <dgm:cxn modelId="{092B7216-F088-4023-A408-6A31325A169B}" type="presOf" srcId="{65189740-5A0C-4ABF-A286-ED4DEA7F4865}" destId="{F9927538-53BE-4A04-9671-161B9F263E29}" srcOrd="0" destOrd="0" presId="urn:microsoft.com/office/officeart/2005/8/layout/radial3"/>
    <dgm:cxn modelId="{4A096840-4F9E-41D1-9BD0-D393FC8688DF}" srcId="{49515568-8493-4E95-86E3-673CA9007C7C}" destId="{259D858B-5E3F-4EE4-AF9D-76AD5C3F6B75}" srcOrd="6" destOrd="0" parTransId="{DAAAA42D-EF2E-44C8-889F-BD66BDE50215}" sibTransId="{476A15BB-A79B-4162-A9AC-2788DB01C518}"/>
    <dgm:cxn modelId="{E5330F6D-2F2D-486C-A598-C12D82ABBFB7}" srcId="{B910491D-26E9-47EA-A392-351F0983F0D9}" destId="{49515568-8493-4E95-86E3-673CA9007C7C}" srcOrd="0" destOrd="0" parTransId="{85A2F43A-1E0D-4089-98CC-BA6E59383616}" sibTransId="{2D41FF75-1CE2-45EA-A78C-047647784E53}"/>
    <dgm:cxn modelId="{CCC4D954-DCEA-4E1F-9D73-EB8A811E8DE4}" type="presOf" srcId="{49515568-8493-4E95-86E3-673CA9007C7C}" destId="{2FB08788-B8AC-45C4-B58F-3F38E49DC05D}" srcOrd="0" destOrd="0" presId="urn:microsoft.com/office/officeart/2005/8/layout/radial3"/>
    <dgm:cxn modelId="{6C95FA55-3A28-4625-8702-225AF3F78E5B}" type="presOf" srcId="{8D9BEB52-547F-4B82-B252-5456C5C6F8F1}" destId="{C65DA3AF-51A8-41AC-904B-89588A45BFAB}" srcOrd="0" destOrd="0" presId="urn:microsoft.com/office/officeart/2005/8/layout/radial3"/>
    <dgm:cxn modelId="{C55E0779-18FF-4B6F-B43E-12C5C5E63CC9}" type="presOf" srcId="{B75CA12E-79FA-4FE3-A773-0F4C3DA9FEBE}" destId="{9EDE340A-4B90-4233-97FA-6E21F62537F0}" srcOrd="0" destOrd="0" presId="urn:microsoft.com/office/officeart/2005/8/layout/radial3"/>
    <dgm:cxn modelId="{9710DD81-8C70-4448-BCDB-2D2FF41CDCE8}" srcId="{49515568-8493-4E95-86E3-673CA9007C7C}" destId="{8D9BEB52-547F-4B82-B252-5456C5C6F8F1}" srcOrd="7" destOrd="0" parTransId="{D58C3E36-C1B1-4573-81A3-7B49FED206F5}" sibTransId="{8DA29619-2F5D-4106-8791-3148333EE2BF}"/>
    <dgm:cxn modelId="{43F53A85-38B9-4405-B186-621D752A0743}" type="presOf" srcId="{392457AF-8634-4ACE-BCCF-28866DEF03A7}" destId="{C4739909-1080-45DB-BA6A-DB68BF128C5E}" srcOrd="0" destOrd="0" presId="urn:microsoft.com/office/officeart/2005/8/layout/radial3"/>
    <dgm:cxn modelId="{A3095C86-C900-481A-8279-D08EC0F069CC}" srcId="{49515568-8493-4E95-86E3-673CA9007C7C}" destId="{392457AF-8634-4ACE-BCCF-28866DEF03A7}" srcOrd="0" destOrd="0" parTransId="{7BB982E0-796A-43F2-87A5-8BE761D5A27F}" sibTransId="{35E2789E-72A0-4481-BF7C-2AFDF980D516}"/>
    <dgm:cxn modelId="{886EF38B-3637-4310-AA0B-3F13D7240A26}" srcId="{B910491D-26E9-47EA-A392-351F0983F0D9}" destId="{D5D0A9D5-0101-49FF-828C-D91C6B4F21F4}" srcOrd="1" destOrd="0" parTransId="{D360CFC0-DAD9-4225-8C39-2F7644387AF3}" sibTransId="{7F2D11FE-F5DC-4A92-A476-64FF1CECBB9C}"/>
    <dgm:cxn modelId="{F31CBD8C-18DE-4555-AE0B-0234FD9BD48F}" type="presOf" srcId="{AB0CB56E-7615-4479-938B-914D8C5FD04B}" destId="{54EDC119-99A9-4CEF-BFF5-91A9F080D7C5}" srcOrd="0" destOrd="0" presId="urn:microsoft.com/office/officeart/2005/8/layout/radial3"/>
    <dgm:cxn modelId="{EB1B839C-8226-4380-8482-3DA6287C71D3}" srcId="{49515568-8493-4E95-86E3-673CA9007C7C}" destId="{65189740-5A0C-4ABF-A286-ED4DEA7F4865}" srcOrd="3" destOrd="0" parTransId="{8AC065FF-D756-4894-8CD0-D2D3010CACC0}" sibTransId="{19CB9828-3E38-45FB-A283-55DBC6C867EC}"/>
    <dgm:cxn modelId="{E81217AA-53E9-499E-81AA-B3B0E8037D92}" srcId="{49515568-8493-4E95-86E3-673CA9007C7C}" destId="{658FE51E-ED77-4AA1-845C-516AE026BEBF}" srcOrd="5" destOrd="0" parTransId="{1F509DD9-B11D-4B6B-B72C-8A415CC257F2}" sibTransId="{0461C2CD-83AA-45B8-B6F1-71630A95BD34}"/>
    <dgm:cxn modelId="{11D661AC-4DEF-4AE6-A57F-A816CF4B9697}" srcId="{49515568-8493-4E95-86E3-673CA9007C7C}" destId="{B75CA12E-79FA-4FE3-A773-0F4C3DA9FEBE}" srcOrd="4" destOrd="0" parTransId="{6C7EEAE9-8BCE-42D8-8DD5-987C1E0534B2}" sibTransId="{676A0BEA-ECEA-43FC-9621-46414E83CED7}"/>
    <dgm:cxn modelId="{9E60A2CD-1A71-45D6-80A8-00215C3697C9}" type="presOf" srcId="{259D858B-5E3F-4EE4-AF9D-76AD5C3F6B75}" destId="{6E1A1E50-C878-4791-A882-EB3CF1E71C1B}" srcOrd="0" destOrd="0" presId="urn:microsoft.com/office/officeart/2005/8/layout/radial3"/>
    <dgm:cxn modelId="{C2CCFFCF-9D01-4164-A4F0-C0AFC37C043F}" type="presOf" srcId="{B910491D-26E9-47EA-A392-351F0983F0D9}" destId="{29B0E9A0-8542-4018-80E7-D1F57F6C9428}" srcOrd="0" destOrd="0" presId="urn:microsoft.com/office/officeart/2005/8/layout/radial3"/>
    <dgm:cxn modelId="{EA14E4D2-AC0F-4BF7-87C7-074526B8122C}" srcId="{49515568-8493-4E95-86E3-673CA9007C7C}" destId="{AB0CB56E-7615-4479-938B-914D8C5FD04B}" srcOrd="1" destOrd="0" parTransId="{CA0BA979-8288-4F69-AC7B-130CF15CB747}" sibTransId="{2E6A72E9-C5A2-4CBC-A232-F06F24041C2F}"/>
    <dgm:cxn modelId="{129AEDF8-75B2-4BE3-A927-6BCF4AF1821C}" type="presOf" srcId="{87E2BB5C-67F9-4976-94A0-E1749BA4F2D3}" destId="{4706CC2E-971F-421E-B8C7-2AEEFDBA4A66}" srcOrd="0" destOrd="0" presId="urn:microsoft.com/office/officeart/2005/8/layout/radial3"/>
    <dgm:cxn modelId="{414F8939-A720-4A04-852D-01ABA523B760}" type="presParOf" srcId="{29B0E9A0-8542-4018-80E7-D1F57F6C9428}" destId="{835DBF8B-1F60-4991-B9CF-306731F3B3D6}" srcOrd="0" destOrd="0" presId="urn:microsoft.com/office/officeart/2005/8/layout/radial3"/>
    <dgm:cxn modelId="{AB6CFEAC-C0FC-47B2-A3A9-0449B03DC960}" type="presParOf" srcId="{835DBF8B-1F60-4991-B9CF-306731F3B3D6}" destId="{2FB08788-B8AC-45C4-B58F-3F38E49DC05D}" srcOrd="0" destOrd="0" presId="urn:microsoft.com/office/officeart/2005/8/layout/radial3"/>
    <dgm:cxn modelId="{A2CDB2E7-74B7-4607-8106-6B176FA157C0}" type="presParOf" srcId="{835DBF8B-1F60-4991-B9CF-306731F3B3D6}" destId="{C4739909-1080-45DB-BA6A-DB68BF128C5E}" srcOrd="1" destOrd="0" presId="urn:microsoft.com/office/officeart/2005/8/layout/radial3"/>
    <dgm:cxn modelId="{9ABD0B09-1440-4586-A04B-C9946F7C512B}" type="presParOf" srcId="{835DBF8B-1F60-4991-B9CF-306731F3B3D6}" destId="{54EDC119-99A9-4CEF-BFF5-91A9F080D7C5}" srcOrd="2" destOrd="0" presId="urn:microsoft.com/office/officeart/2005/8/layout/radial3"/>
    <dgm:cxn modelId="{7EBAB54C-E5FC-46A2-86B1-8B8506F3D17C}" type="presParOf" srcId="{835DBF8B-1F60-4991-B9CF-306731F3B3D6}" destId="{4706CC2E-971F-421E-B8C7-2AEEFDBA4A66}" srcOrd="3" destOrd="0" presId="urn:microsoft.com/office/officeart/2005/8/layout/radial3"/>
    <dgm:cxn modelId="{3B093630-ACED-41F1-A8E9-FC68814D440E}" type="presParOf" srcId="{835DBF8B-1F60-4991-B9CF-306731F3B3D6}" destId="{F9927538-53BE-4A04-9671-161B9F263E29}" srcOrd="4" destOrd="0" presId="urn:microsoft.com/office/officeart/2005/8/layout/radial3"/>
    <dgm:cxn modelId="{9A3BF725-AC6C-4180-B614-4CC5D5482903}" type="presParOf" srcId="{835DBF8B-1F60-4991-B9CF-306731F3B3D6}" destId="{9EDE340A-4B90-4233-97FA-6E21F62537F0}" srcOrd="5" destOrd="0" presId="urn:microsoft.com/office/officeart/2005/8/layout/radial3"/>
    <dgm:cxn modelId="{D9A6EF6D-838D-4014-B92B-A3EAF079695A}" type="presParOf" srcId="{835DBF8B-1F60-4991-B9CF-306731F3B3D6}" destId="{0A6C1B90-5B59-4429-98C9-1BFAD639EBF9}" srcOrd="6" destOrd="0" presId="urn:microsoft.com/office/officeart/2005/8/layout/radial3"/>
    <dgm:cxn modelId="{0CF9617F-926F-4BCF-82BF-22F085C2A536}" type="presParOf" srcId="{835DBF8B-1F60-4991-B9CF-306731F3B3D6}" destId="{6E1A1E50-C878-4791-A882-EB3CF1E71C1B}" srcOrd="7" destOrd="0" presId="urn:microsoft.com/office/officeart/2005/8/layout/radial3"/>
    <dgm:cxn modelId="{AB8706A6-88B0-466F-B8F8-AF2E6695C827}" type="presParOf" srcId="{835DBF8B-1F60-4991-B9CF-306731F3B3D6}" destId="{C65DA3AF-51A8-41AC-904B-89588A45BFAB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33372-4D7A-480C-84D2-EBF974C9C6D2}">
      <dsp:nvSpPr>
        <dsp:cNvPr id="0" name=""/>
        <dsp:cNvSpPr/>
      </dsp:nvSpPr>
      <dsp:spPr>
        <a:xfrm>
          <a:off x="0" y="1626041"/>
          <a:ext cx="7898296" cy="216805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2497B-237E-46D6-B9DB-531CFCFF35A0}">
      <dsp:nvSpPr>
        <dsp:cNvPr id="0" name=""/>
        <dsp:cNvSpPr/>
      </dsp:nvSpPr>
      <dsp:spPr>
        <a:xfrm>
          <a:off x="3470" y="0"/>
          <a:ext cx="2290814" cy="216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000" kern="1200" noProof="0" dirty="0"/>
            <a:t>Problema</a:t>
          </a:r>
        </a:p>
      </dsp:txBody>
      <dsp:txXfrm>
        <a:off x="3470" y="0"/>
        <a:ext cx="2290814" cy="2168055"/>
      </dsp:txXfrm>
    </dsp:sp>
    <dsp:sp modelId="{8B9D2037-330A-4ABE-ABE3-70A68D1DF1BB}">
      <dsp:nvSpPr>
        <dsp:cNvPr id="0" name=""/>
        <dsp:cNvSpPr/>
      </dsp:nvSpPr>
      <dsp:spPr>
        <a:xfrm>
          <a:off x="877871" y="2439062"/>
          <a:ext cx="542013" cy="542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C782-969B-4997-9A59-CBAA89A448C7}">
      <dsp:nvSpPr>
        <dsp:cNvPr id="0" name=""/>
        <dsp:cNvSpPr/>
      </dsp:nvSpPr>
      <dsp:spPr>
        <a:xfrm>
          <a:off x="2408826" y="3252082"/>
          <a:ext cx="2290814" cy="216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Curriculum </a:t>
          </a:r>
          <a:r>
            <a:rPr lang="es-UY" sz="3000" kern="1200" noProof="0" dirty="0"/>
            <a:t>escolar</a:t>
          </a:r>
          <a:r>
            <a:rPr lang="fr-FR" sz="3000" kern="1200" dirty="0"/>
            <a:t> </a:t>
          </a:r>
        </a:p>
      </dsp:txBody>
      <dsp:txXfrm>
        <a:off x="2408826" y="3252082"/>
        <a:ext cx="2290814" cy="2168055"/>
      </dsp:txXfrm>
    </dsp:sp>
    <dsp:sp modelId="{2620B3FB-316A-4CF0-9E5D-CDA64B203721}">
      <dsp:nvSpPr>
        <dsp:cNvPr id="0" name=""/>
        <dsp:cNvSpPr/>
      </dsp:nvSpPr>
      <dsp:spPr>
        <a:xfrm>
          <a:off x="3283226" y="2439062"/>
          <a:ext cx="542013" cy="542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11D9D-A97E-4280-957E-19069525FF4D}">
      <dsp:nvSpPr>
        <dsp:cNvPr id="0" name=""/>
        <dsp:cNvSpPr/>
      </dsp:nvSpPr>
      <dsp:spPr>
        <a:xfrm>
          <a:off x="4814181" y="0"/>
          <a:ext cx="2290814" cy="216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000" kern="1200" noProof="0" dirty="0"/>
            <a:t>Curso</a:t>
          </a:r>
          <a:r>
            <a:rPr lang="fr-FR" sz="3000" kern="1200" dirty="0"/>
            <a:t> de </a:t>
          </a:r>
          <a:r>
            <a:rPr lang="es-UY" sz="3000" kern="1200" noProof="0" dirty="0"/>
            <a:t>educación</a:t>
          </a:r>
          <a:r>
            <a:rPr lang="fr-FR" sz="3000" kern="1200" dirty="0"/>
            <a:t> </a:t>
          </a:r>
          <a:r>
            <a:rPr lang="es-UY" sz="3000" kern="1200" noProof="0" dirty="0"/>
            <a:t>cívica</a:t>
          </a:r>
        </a:p>
      </dsp:txBody>
      <dsp:txXfrm>
        <a:off x="4814181" y="0"/>
        <a:ext cx="2290814" cy="2168055"/>
      </dsp:txXfrm>
    </dsp:sp>
    <dsp:sp modelId="{C4B74007-A19A-46C8-9F78-980E96B25C3C}">
      <dsp:nvSpPr>
        <dsp:cNvPr id="0" name=""/>
        <dsp:cNvSpPr/>
      </dsp:nvSpPr>
      <dsp:spPr>
        <a:xfrm>
          <a:off x="5688581" y="2439062"/>
          <a:ext cx="542013" cy="542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8788-B8AC-45C4-B58F-3F38E49DC05D}">
      <dsp:nvSpPr>
        <dsp:cNvPr id="0" name=""/>
        <dsp:cNvSpPr/>
      </dsp:nvSpPr>
      <dsp:spPr>
        <a:xfrm>
          <a:off x="2587234" y="1368504"/>
          <a:ext cx="2986536" cy="285171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600" b="1" kern="1200" noProof="0" dirty="0">
              <a:solidFill>
                <a:schemeClr val="tx1"/>
              </a:solidFill>
            </a:rPr>
            <a:t>Coordinador</a:t>
          </a:r>
        </a:p>
      </dsp:txBody>
      <dsp:txXfrm>
        <a:off x="3024602" y="1786127"/>
        <a:ext cx="2111800" cy="2016464"/>
      </dsp:txXfrm>
    </dsp:sp>
    <dsp:sp modelId="{C4739909-1080-45DB-BA6A-DB68BF128C5E}">
      <dsp:nvSpPr>
        <dsp:cNvPr id="0" name=""/>
        <dsp:cNvSpPr/>
      </dsp:nvSpPr>
      <dsp:spPr>
        <a:xfrm>
          <a:off x="3051002" y="-171040"/>
          <a:ext cx="2020341" cy="187947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chemeClr val="bg1"/>
              </a:solidFill>
            </a:rPr>
            <a:t>si</a:t>
          </a:r>
        </a:p>
      </dsp:txBody>
      <dsp:txXfrm>
        <a:off x="3346874" y="104203"/>
        <a:ext cx="1428597" cy="1328992"/>
      </dsp:txXfrm>
    </dsp:sp>
    <dsp:sp modelId="{54EDC119-99A9-4CEF-BFF5-91A9F080D7C5}">
      <dsp:nvSpPr>
        <dsp:cNvPr id="0" name=""/>
        <dsp:cNvSpPr/>
      </dsp:nvSpPr>
      <dsp:spPr>
        <a:xfrm>
          <a:off x="5051971" y="1829928"/>
          <a:ext cx="2020341" cy="187947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chemeClr val="bg1"/>
              </a:solidFill>
            </a:rPr>
            <a:t>si</a:t>
          </a:r>
        </a:p>
      </dsp:txBody>
      <dsp:txXfrm>
        <a:off x="5347843" y="2105171"/>
        <a:ext cx="1428597" cy="1328992"/>
      </dsp:txXfrm>
    </dsp:sp>
    <dsp:sp modelId="{0A6C1B90-5B59-4429-98C9-1BFAD639EBF9}">
      <dsp:nvSpPr>
        <dsp:cNvPr id="0" name=""/>
        <dsp:cNvSpPr/>
      </dsp:nvSpPr>
      <dsp:spPr>
        <a:xfrm>
          <a:off x="3051002" y="3830897"/>
          <a:ext cx="2020341" cy="187947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chemeClr val="bg1"/>
              </a:solidFill>
            </a:rPr>
            <a:t>si</a:t>
          </a:r>
        </a:p>
      </dsp:txBody>
      <dsp:txXfrm>
        <a:off x="3346874" y="4106140"/>
        <a:ext cx="1428597" cy="1328992"/>
      </dsp:txXfrm>
    </dsp:sp>
    <dsp:sp modelId="{6E1A1E50-C878-4791-A882-EB3CF1E71C1B}">
      <dsp:nvSpPr>
        <dsp:cNvPr id="0" name=""/>
        <dsp:cNvSpPr/>
      </dsp:nvSpPr>
      <dsp:spPr>
        <a:xfrm>
          <a:off x="1226029" y="1861568"/>
          <a:ext cx="2009034" cy="181619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chemeClr val="bg1"/>
              </a:solidFill>
            </a:rPr>
            <a:t>si</a:t>
          </a:r>
        </a:p>
      </dsp:txBody>
      <dsp:txXfrm>
        <a:off x="1520245" y="2127544"/>
        <a:ext cx="1420602" cy="1284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8788-B8AC-45C4-B58F-3F38E49DC05D}">
      <dsp:nvSpPr>
        <dsp:cNvPr id="0" name=""/>
        <dsp:cNvSpPr/>
      </dsp:nvSpPr>
      <dsp:spPr>
        <a:xfrm>
          <a:off x="2878871" y="1409356"/>
          <a:ext cx="3075690" cy="293683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b="1" kern="1200" noProof="0" dirty="0">
              <a:solidFill>
                <a:schemeClr val="tx1"/>
              </a:solidFill>
            </a:rPr>
            <a:t>Coordinador</a:t>
          </a:r>
        </a:p>
      </dsp:txBody>
      <dsp:txXfrm>
        <a:off x="3329295" y="1839446"/>
        <a:ext cx="2174842" cy="2076659"/>
      </dsp:txXfrm>
    </dsp:sp>
    <dsp:sp modelId="{C4739909-1080-45DB-BA6A-DB68BF128C5E}">
      <dsp:nvSpPr>
        <dsp:cNvPr id="0" name=""/>
        <dsp:cNvSpPr/>
      </dsp:nvSpPr>
      <dsp:spPr>
        <a:xfrm>
          <a:off x="3356483" y="-176146"/>
          <a:ext cx="2080653" cy="193558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bg1"/>
              </a:solidFill>
            </a:rPr>
            <a:t>si</a:t>
          </a:r>
        </a:p>
      </dsp:txBody>
      <dsp:txXfrm>
        <a:off x="3661188" y="107314"/>
        <a:ext cx="1471243" cy="1368664"/>
      </dsp:txXfrm>
    </dsp:sp>
    <dsp:sp modelId="{54EDC119-99A9-4CEF-BFF5-91A9F080D7C5}">
      <dsp:nvSpPr>
        <dsp:cNvPr id="0" name=""/>
        <dsp:cNvSpPr/>
      </dsp:nvSpPr>
      <dsp:spPr>
        <a:xfrm>
          <a:off x="4494765" y="161994"/>
          <a:ext cx="2080653" cy="193558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bg1"/>
              </a:solidFill>
            </a:rPr>
            <a:t>si</a:t>
          </a:r>
        </a:p>
      </dsp:txBody>
      <dsp:txXfrm>
        <a:off x="4799470" y="445454"/>
        <a:ext cx="1471243" cy="1368664"/>
      </dsp:txXfrm>
    </dsp:sp>
    <dsp:sp modelId="{4706CC2E-971F-421E-B8C7-2AEEFDBA4A66}">
      <dsp:nvSpPr>
        <dsp:cNvPr id="0" name=""/>
        <dsp:cNvSpPr/>
      </dsp:nvSpPr>
      <dsp:spPr>
        <a:xfrm>
          <a:off x="5379404" y="1471407"/>
          <a:ext cx="2080653" cy="193558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bg1"/>
              </a:solidFill>
            </a:rPr>
            <a:t>si</a:t>
          </a:r>
        </a:p>
      </dsp:txBody>
      <dsp:txXfrm>
        <a:off x="5684109" y="1754867"/>
        <a:ext cx="1471243" cy="1368664"/>
      </dsp:txXfrm>
    </dsp:sp>
    <dsp:sp modelId="{F9927538-53BE-4A04-9671-161B9F263E29}">
      <dsp:nvSpPr>
        <dsp:cNvPr id="0" name=""/>
        <dsp:cNvSpPr/>
      </dsp:nvSpPr>
      <dsp:spPr>
        <a:xfrm>
          <a:off x="5079044" y="3022836"/>
          <a:ext cx="2080653" cy="193558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bg1"/>
              </a:solidFill>
            </a:rPr>
            <a:t>si</a:t>
          </a:r>
        </a:p>
      </dsp:txBody>
      <dsp:txXfrm>
        <a:off x="5383749" y="3306296"/>
        <a:ext cx="1471243" cy="1368664"/>
      </dsp:txXfrm>
    </dsp:sp>
    <dsp:sp modelId="{9EDE340A-4B90-4233-97FA-6E21F62537F0}">
      <dsp:nvSpPr>
        <dsp:cNvPr id="0" name=""/>
        <dsp:cNvSpPr/>
      </dsp:nvSpPr>
      <dsp:spPr>
        <a:xfrm>
          <a:off x="3769631" y="3907476"/>
          <a:ext cx="2080653" cy="193558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bg1"/>
              </a:solidFill>
            </a:rPr>
            <a:t>si</a:t>
          </a:r>
        </a:p>
      </dsp:txBody>
      <dsp:txXfrm>
        <a:off x="4074336" y="4190936"/>
        <a:ext cx="1471243" cy="1368664"/>
      </dsp:txXfrm>
    </dsp:sp>
    <dsp:sp modelId="{0A6C1B90-5B59-4429-98C9-1BFAD639EBF9}">
      <dsp:nvSpPr>
        <dsp:cNvPr id="0" name=""/>
        <dsp:cNvSpPr/>
      </dsp:nvSpPr>
      <dsp:spPr>
        <a:xfrm>
          <a:off x="1899347" y="3341691"/>
          <a:ext cx="2080653" cy="193558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bg1"/>
              </a:solidFill>
            </a:rPr>
            <a:t>si</a:t>
          </a:r>
        </a:p>
      </dsp:txBody>
      <dsp:txXfrm>
        <a:off x="2204052" y="3625151"/>
        <a:ext cx="1471243" cy="1368664"/>
      </dsp:txXfrm>
    </dsp:sp>
    <dsp:sp modelId="{6E1A1E50-C878-4791-A882-EB3CF1E71C1B}">
      <dsp:nvSpPr>
        <dsp:cNvPr id="0" name=""/>
        <dsp:cNvSpPr/>
      </dsp:nvSpPr>
      <dsp:spPr>
        <a:xfrm>
          <a:off x="1693694" y="1801550"/>
          <a:ext cx="2069008" cy="187041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bg1"/>
              </a:solidFill>
            </a:rPr>
            <a:t>si</a:t>
          </a:r>
        </a:p>
      </dsp:txBody>
      <dsp:txXfrm>
        <a:off x="1996693" y="2075466"/>
        <a:ext cx="1463010" cy="1322583"/>
      </dsp:txXfrm>
    </dsp:sp>
    <dsp:sp modelId="{C65DA3AF-51A8-41AC-904B-89588A45BFAB}">
      <dsp:nvSpPr>
        <dsp:cNvPr id="0" name=""/>
        <dsp:cNvSpPr/>
      </dsp:nvSpPr>
      <dsp:spPr>
        <a:xfrm>
          <a:off x="2173868" y="477114"/>
          <a:ext cx="2069008" cy="187041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bg1"/>
              </a:solidFill>
            </a:rPr>
            <a:t>si</a:t>
          </a:r>
        </a:p>
      </dsp:txBody>
      <dsp:txXfrm>
        <a:off x="2476867" y="751030"/>
        <a:ext cx="1463010" cy="1322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79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645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63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3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66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864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764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772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62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55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85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0EAC71-0453-4782-B77B-12DA062D7757}" type="datetimeFigureOut">
              <a:rPr lang="fr-CA" smtClean="0"/>
              <a:t>2017-07-15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B59E45-4E71-4D4B-AB06-BBC5B251511F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IO6yTtLySSk&amp;feature=youtu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5.png"/><Relationship Id="rId2" Type="http://schemas.openxmlformats.org/officeDocument/2006/relationships/image" Target="../media/image14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E3546CC-1903-4406-A89D-723670171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UY" sz="4800" dirty="0"/>
              <a:t>Electores en brote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37F94E-DC75-4808-A5E1-2F51656D3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9" y="1192696"/>
            <a:ext cx="10565723" cy="3033222"/>
          </a:xfrm>
          <a:prstGeom prst="rect">
            <a:avLst/>
          </a:prstGeom>
        </p:spPr>
      </p:pic>
      <p:pic>
        <p:nvPicPr>
          <p:cNvPr id="6" name="Espace réservé du contenu 4" descr="logofjim_aulong_vf.jpg">
            <a:extLst>
              <a:ext uri="{FF2B5EF4-FFF2-40B4-BE49-F238E27FC236}">
                <a16:creationId xmlns:a16="http://schemas.microsoft.com/office/drawing/2014/main" id="{875C04D4-895E-483A-84CF-3AE4C9C00B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0680" y="5027121"/>
            <a:ext cx="4777139" cy="12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8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852A6-0510-4FE6-BCF0-8F2FA6DD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94359"/>
            <a:ext cx="3445565" cy="2286000"/>
          </a:xfrm>
        </p:spPr>
        <p:txBody>
          <a:bodyPr/>
          <a:lstStyle/>
          <a:p>
            <a:r>
              <a:rPr lang="es-UY" dirty="0"/>
              <a:t>Problemática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0D5BF62-D1B0-4D17-B4A8-9F6A588BE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756452"/>
            <a:ext cx="3419819" cy="4101548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420ADA-DDF5-4215-AC26-A137A23D7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9" y="987678"/>
            <a:ext cx="7933634" cy="5075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DCA4AB-10D1-4C42-B31B-C128D2E6E628}"/>
              </a:ext>
            </a:extLst>
          </p:cNvPr>
          <p:cNvSpPr/>
          <p:nvPr/>
        </p:nvSpPr>
        <p:spPr>
          <a:xfrm>
            <a:off x="4572000" y="6062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>
                <a:hlinkClick r:id="rId4"/>
              </a:rPr>
              <a:t>https://www.youtube.com/watch?v=IO6yTtLySSk&amp;feature=youtu.be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609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6DF18-84A4-487F-BF81-38C424EE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2000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356AB3-7B23-4C27-9324-83DF6A933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" y="3298334"/>
            <a:ext cx="3512821" cy="2634616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D03DA967-2D3C-4D1F-8020-DF1B8167D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280000"/>
              </p:ext>
            </p:extLst>
          </p:nvPr>
        </p:nvGraphicFramePr>
        <p:xfrm>
          <a:off x="4187688" y="0"/>
          <a:ext cx="7898296" cy="542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1A3A840-8588-4A54-A852-9184A80965D1}"/>
              </a:ext>
            </a:extLst>
          </p:cNvPr>
          <p:cNvSpPr txBox="1"/>
          <p:nvPr/>
        </p:nvSpPr>
        <p:spPr>
          <a:xfrm>
            <a:off x="4187688" y="4916557"/>
            <a:ext cx="773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Cambio: </a:t>
            </a:r>
            <a:r>
              <a:rPr lang="es-UY" sz="3200" dirty="0">
                <a:solidFill>
                  <a:schemeClr val="accent1">
                    <a:lumMod val="75000"/>
                  </a:schemeClr>
                </a:solidFill>
              </a:rPr>
              <a:t>disminuir el desinterés político de los y las jóvenes </a:t>
            </a:r>
            <a:endParaRPr lang="fr-C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6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F9C76-08C3-41A6-8E99-FAD62C42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Objetivos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75576B-82DE-4737-A5B1-C699940F2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s-ES" dirty="0"/>
              <a:t>Interesar a los y las jóvenes a la actualidad y la política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dirty="0"/>
              <a:t> 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s-ES" dirty="0"/>
              <a:t>Familiarizar a los y las jóvenes con el proceso electoral y sensibilizarlos con el poder que pueden tener los ciudadanos y ciudadanas en nuestra democracia</a:t>
            </a:r>
            <a:br>
              <a:rPr lang="es-ES" dirty="0"/>
            </a:br>
            <a:endParaRPr lang="es-ES" dirty="0"/>
          </a:p>
          <a:p>
            <a:pPr marL="0" indent="0">
              <a:lnSpc>
                <a:spcPct val="100000"/>
              </a:lnSpc>
              <a:buNone/>
            </a:pPr>
            <a:endParaRPr lang="es-ES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s-ES" dirty="0"/>
              <a:t>Permitirles a los alumnos y alumnas estructurar sus opiniones, desarrollar su pensamiento crítico y participar en un debate público</a:t>
            </a:r>
            <a:br>
              <a:rPr lang="es-ES" dirty="0"/>
            </a:br>
            <a:endParaRPr lang="es-ES" dirty="0"/>
          </a:p>
          <a:p>
            <a:pPr marL="0" indent="0">
              <a:lnSpc>
                <a:spcPct val="100000"/>
              </a:lnSpc>
              <a:buNone/>
            </a:pPr>
            <a:endParaRPr lang="es-ES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s-ES" dirty="0"/>
              <a:t>Ofrecer la experiencia del ejercicio electoral a través de una simulación de electoral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BDAA9-75DB-4212-B7F7-DF96F9A29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866"/>
            <a:ext cx="4108174" cy="200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668BB5-5FE6-402E-97F5-21926E67A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7961"/>
            <a:ext cx="4108174" cy="161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F9B04-EDA1-4451-9469-343989F8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92" y="594359"/>
            <a:ext cx="3506615" cy="2286000"/>
          </a:xfrm>
        </p:spPr>
        <p:txBody>
          <a:bodyPr/>
          <a:lstStyle/>
          <a:p>
            <a:pPr algn="ctr"/>
            <a:r>
              <a:rPr lang="es-UY" dirty="0"/>
              <a:t>El comienzo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B10CE-3389-448F-ABD0-B2AA3CB3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20" y="251459"/>
            <a:ext cx="6492240" cy="5257800"/>
          </a:xfrm>
        </p:spPr>
        <p:txBody>
          <a:bodyPr/>
          <a:lstStyle/>
          <a:p>
            <a:r>
              <a:rPr lang="es-UY" dirty="0"/>
              <a:t>Elecciones municipales 2001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53E713-9751-42B4-BFE3-02B8CB1C2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613">
            <a:off x="40585" y="4070192"/>
            <a:ext cx="4033631" cy="120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1AB52C3-69FB-47D1-B35A-EC141387F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444714"/>
              </p:ext>
            </p:extLst>
          </p:nvPr>
        </p:nvGraphicFramePr>
        <p:xfrm>
          <a:off x="3982720" y="1174432"/>
          <a:ext cx="8128000" cy="553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753ACC47-794A-45A6-A9B9-7A708CE58C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31" y="1529591"/>
            <a:ext cx="1801573" cy="8030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8FE1F17-29DF-45E3-A380-D05E8B0AB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442" y="5432754"/>
            <a:ext cx="1662553" cy="7155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5A07FA8-93C1-4902-92AB-BE6511DC96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283781" y="3658384"/>
            <a:ext cx="1571429" cy="5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AE5B3C-1220-458E-A201-CB6842EB7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9464714" y="3359670"/>
            <a:ext cx="1369181" cy="11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0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F9B04-EDA1-4451-9469-343989F8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94359"/>
            <a:ext cx="3636612" cy="2286000"/>
          </a:xfrm>
        </p:spPr>
        <p:txBody>
          <a:bodyPr/>
          <a:lstStyle/>
          <a:p>
            <a:pPr algn="ctr"/>
            <a:r>
              <a:rPr lang="es-UY" dirty="0"/>
              <a:t>El despliegue </a:t>
            </a:r>
            <a:br>
              <a:rPr lang="es-UY" dirty="0"/>
            </a:br>
            <a:r>
              <a:rPr lang="es-UY" dirty="0"/>
              <a:t>2003-2014 </a:t>
            </a:r>
            <a:endParaRPr lang="fr-CA" dirty="0"/>
          </a:p>
        </p:txBody>
      </p:sp>
      <p:pic>
        <p:nvPicPr>
          <p:cNvPr id="24" name="Espace réservé du contenu 23">
            <a:extLst>
              <a:ext uri="{FF2B5EF4-FFF2-40B4-BE49-F238E27FC236}">
                <a16:creationId xmlns:a16="http://schemas.microsoft.com/office/drawing/2014/main" id="{0192F417-899C-43A8-A0C3-3617CD580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81"/>
            <a:ext cx="4108174" cy="1218619"/>
          </a:xfr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1AB52C3-69FB-47D1-B35A-EC141387F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107085"/>
              </p:ext>
            </p:extLst>
          </p:nvPr>
        </p:nvGraphicFramePr>
        <p:xfrm>
          <a:off x="3392557" y="762314"/>
          <a:ext cx="8799443" cy="570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753ACC47-794A-45A6-A9B9-7A708CE58C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91" y="1106868"/>
            <a:ext cx="1801573" cy="8030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8FE1F17-29DF-45E3-A380-D05E8B0AB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225" y="5421208"/>
            <a:ext cx="1662553" cy="7155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5A07FA8-93C1-4902-92AB-BE6511DC96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578833">
            <a:off x="5582671" y="1739546"/>
            <a:ext cx="1444973" cy="5254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AE5B3C-1220-458E-A201-CB6842EB7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131019">
            <a:off x="9263829" y="2734034"/>
            <a:ext cx="1288487" cy="11009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E84805B-C22F-46C1-B481-2F44C15754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872709">
            <a:off x="5582715" y="4802191"/>
            <a:ext cx="1505825" cy="7151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0FE5EDE-FBA4-4C79-BF33-08B9DE56BA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6908">
            <a:off x="5082633" y="3194638"/>
            <a:ext cx="1724025" cy="6477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1168D80-9D7F-4129-B268-D791E2D5AF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8058">
            <a:off x="8521360" y="1541932"/>
            <a:ext cx="1489116" cy="59147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F890505-1A57-4E72-816C-C51341B71C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3275">
            <a:off x="9004581" y="4104933"/>
            <a:ext cx="1162876" cy="13345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0F88799-E80A-441C-875B-B7BED7E6A8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764"/>
            <a:ext cx="4108174" cy="2276617"/>
          </a:xfrm>
          <a:prstGeom prst="rect">
            <a:avLst/>
          </a:prstGeom>
        </p:spPr>
      </p:pic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CA4A6E31-6367-44B6-8DF6-43695C4A2DE8}"/>
              </a:ext>
            </a:extLst>
          </p:cNvPr>
          <p:cNvSpPr txBox="1">
            <a:spLocks/>
          </p:cNvSpPr>
          <p:nvPr/>
        </p:nvSpPr>
        <p:spPr>
          <a:xfrm>
            <a:off x="4254611" y="251459"/>
            <a:ext cx="6492240" cy="5257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428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9CD11-415B-4D3D-A2AA-E0DBBD815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731520"/>
            <a:ext cx="6848061" cy="5257800"/>
          </a:xfrm>
        </p:spPr>
        <p:txBody>
          <a:bodyPr/>
          <a:lstStyle/>
          <a:p>
            <a:endParaRPr lang="fr-CA" dirty="0"/>
          </a:p>
          <a:p>
            <a:pPr>
              <a:buBlip>
                <a:blip r:embed="rId2"/>
              </a:buBlip>
            </a:pPr>
            <a:r>
              <a:rPr lang="es-UY" dirty="0"/>
              <a:t> + de 350 000 participantes </a:t>
            </a:r>
          </a:p>
          <a:p>
            <a:pPr>
              <a:buBlip>
                <a:blip r:embed="rId2"/>
              </a:buBlip>
            </a:pPr>
            <a:r>
              <a:rPr lang="es-UY" dirty="0"/>
              <a:t> + de 1500 escuelas adhirieron al programa </a:t>
            </a:r>
          </a:p>
          <a:p>
            <a:pPr>
              <a:buBlip>
                <a:blip r:embed="rId2"/>
              </a:buBlip>
            </a:pPr>
            <a:r>
              <a:rPr lang="es-UY" dirty="0"/>
              <a:t> + de 500 organizaciones juveniles adhirieron al programa</a:t>
            </a:r>
          </a:p>
          <a:p>
            <a:pPr>
              <a:buBlip>
                <a:blip r:embed="rId2"/>
              </a:buBlip>
            </a:pPr>
            <a:r>
              <a:rPr lang="es-UY" dirty="0"/>
              <a:t>  Adaptación del programa en Francia (2017)</a:t>
            </a:r>
          </a:p>
        </p:txBody>
      </p:sp>
      <p:pic>
        <p:nvPicPr>
          <p:cNvPr id="5" name="Espace réservé du contenu 23">
            <a:extLst>
              <a:ext uri="{FF2B5EF4-FFF2-40B4-BE49-F238E27FC236}">
                <a16:creationId xmlns:a16="http://schemas.microsoft.com/office/drawing/2014/main" id="{C44C9A27-E537-43C1-ADA5-2E21B1F1C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81"/>
            <a:ext cx="4108174" cy="12186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DF24FD-D1AD-41BB-A563-5F5CC3BD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764"/>
            <a:ext cx="4108174" cy="227661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A9DB2BA-9F19-4075-8164-48F1CD167498}"/>
              </a:ext>
            </a:extLst>
          </p:cNvPr>
          <p:cNvSpPr txBox="1">
            <a:spLocks/>
          </p:cNvSpPr>
          <p:nvPr/>
        </p:nvSpPr>
        <p:spPr>
          <a:xfrm>
            <a:off x="291548" y="594359"/>
            <a:ext cx="3636612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Y" dirty="0"/>
              <a:t>Resultados</a:t>
            </a:r>
            <a:endParaRPr lang="fr-CA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AEAAD41-DC59-4150-9AF5-FCF8034FB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37942"/>
              </p:ext>
            </p:extLst>
          </p:nvPr>
        </p:nvGraphicFramePr>
        <p:xfrm>
          <a:off x="4289285" y="3196718"/>
          <a:ext cx="777019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548">
                  <a:extLst>
                    <a:ext uri="{9D8B030D-6E8A-4147-A177-3AD203B41FA5}">
                      <a16:colId xmlns:a16="http://schemas.microsoft.com/office/drawing/2014/main" val="3527682216"/>
                    </a:ext>
                  </a:extLst>
                </a:gridCol>
                <a:gridCol w="1942548">
                  <a:extLst>
                    <a:ext uri="{9D8B030D-6E8A-4147-A177-3AD203B41FA5}">
                      <a16:colId xmlns:a16="http://schemas.microsoft.com/office/drawing/2014/main" val="3935864049"/>
                    </a:ext>
                  </a:extLst>
                </a:gridCol>
                <a:gridCol w="1942548">
                  <a:extLst>
                    <a:ext uri="{9D8B030D-6E8A-4147-A177-3AD203B41FA5}">
                      <a16:colId xmlns:a16="http://schemas.microsoft.com/office/drawing/2014/main" val="419998124"/>
                    </a:ext>
                  </a:extLst>
                </a:gridCol>
                <a:gridCol w="1942548">
                  <a:extLst>
                    <a:ext uri="{9D8B030D-6E8A-4147-A177-3AD203B41FA5}">
                      <a16:colId xmlns:a16="http://schemas.microsoft.com/office/drawing/2014/main" val="4070897371"/>
                    </a:ext>
                  </a:extLst>
                </a:gridCol>
              </a:tblGrid>
              <a:tr h="358398">
                <a:tc>
                  <a:txBody>
                    <a:bodyPr/>
                    <a:lstStyle/>
                    <a:p>
                      <a:pPr algn="ctr"/>
                      <a:r>
                        <a:rPr lang="es-UY" dirty="0"/>
                        <a:t>FEDERALES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/>
                        <a:t>PROVINCIALES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/>
                        <a:t>MUNICIPALES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/>
                        <a:t>ESCOLARES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98864"/>
                  </a:ext>
                </a:extLst>
              </a:tr>
              <a:tr h="358398"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2004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2003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2001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2001</a:t>
                      </a:r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052828"/>
                  </a:ext>
                </a:extLst>
              </a:tr>
              <a:tr h="358398"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2006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2007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2005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2005</a:t>
                      </a:r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22326"/>
                  </a:ext>
                </a:extLst>
              </a:tr>
              <a:tr h="358398"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2008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2008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2009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2009</a:t>
                      </a:r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280833"/>
                  </a:ext>
                </a:extLst>
              </a:tr>
              <a:tr h="358398"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2011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2012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2013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2013</a:t>
                      </a:r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67823"/>
                  </a:ext>
                </a:extLst>
              </a:tr>
              <a:tr h="358398">
                <a:tc>
                  <a:txBody>
                    <a:bodyPr/>
                    <a:lstStyle/>
                    <a:p>
                      <a:pPr algn="ctr"/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/>
                        <a:t>2014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1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CF1EE-6A2C-4A1E-88A9-F44625AD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2015 - HOY</a:t>
            </a:r>
            <a:endParaRPr lang="fr-CA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1BED32C-A2A6-44F8-BB30-9E00CAC7D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574"/>
            <a:ext cx="4117739" cy="1835426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2F71F1-A95D-4E93-9DF1-DD649BB00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06" y="2361453"/>
            <a:ext cx="3667125" cy="1247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EB2F02-F88B-4F7D-ADA5-DC5E9A936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54" y="0"/>
            <a:ext cx="4687030" cy="1345559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1EFF6084-AD78-4524-86EB-F66FE10DF36F}"/>
              </a:ext>
            </a:extLst>
          </p:cNvPr>
          <p:cNvSpPr/>
          <p:nvPr/>
        </p:nvSpPr>
        <p:spPr>
          <a:xfrm>
            <a:off x="6997146" y="1399892"/>
            <a:ext cx="1484244" cy="880806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0B80D8F-1949-4C55-A807-4015E59F5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5" y="3946442"/>
            <a:ext cx="2015367" cy="269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7A721F8-FCD0-4D28-8528-C80338BAE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2" y="3793571"/>
            <a:ext cx="2129873" cy="284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78D8196-A810-4B1E-B898-4ECC101AE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88" y="4367826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72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76951-CED9-4D13-B207-442DBAD5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¡GRACIAS!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0152359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</TotalTime>
  <Words>162</Words>
  <Application>Microsoft Office PowerPoint</Application>
  <PresentationFormat>Grand écran</PresentationFormat>
  <Paragraphs>62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Rétrospective</vt:lpstr>
      <vt:lpstr>Présentation PowerPoint</vt:lpstr>
      <vt:lpstr>Problemática </vt:lpstr>
      <vt:lpstr>2000</vt:lpstr>
      <vt:lpstr>Objetivos </vt:lpstr>
      <vt:lpstr>El comienzo</vt:lpstr>
      <vt:lpstr>El despliegue  2003-2014 </vt:lpstr>
      <vt:lpstr>Présentation PowerPoint</vt:lpstr>
      <vt:lpstr>2015 - HOY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Santiago Risso</dc:creator>
  <cp:lastModifiedBy>Santiago Risso</cp:lastModifiedBy>
  <cp:revision>17</cp:revision>
  <dcterms:created xsi:type="dcterms:W3CDTF">2017-07-15T09:11:12Z</dcterms:created>
  <dcterms:modified xsi:type="dcterms:W3CDTF">2017-07-15T12:41:23Z</dcterms:modified>
</cp:coreProperties>
</file>